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5" r:id="rId3"/>
    <p:sldId id="257" r:id="rId4"/>
    <p:sldId id="268" r:id="rId5"/>
    <p:sldId id="260" r:id="rId6"/>
    <p:sldId id="261" r:id="rId7"/>
    <p:sldId id="269" r:id="rId8"/>
    <p:sldId id="276" r:id="rId9"/>
    <p:sldId id="270" r:id="rId10"/>
    <p:sldId id="277" r:id="rId11"/>
    <p:sldId id="291" r:id="rId12"/>
    <p:sldId id="290" r:id="rId13"/>
    <p:sldId id="292" r:id="rId14"/>
    <p:sldId id="280" r:id="rId15"/>
    <p:sldId id="263" r:id="rId16"/>
    <p:sldId id="279" r:id="rId17"/>
    <p:sldId id="278" r:id="rId18"/>
    <p:sldId id="262" r:id="rId19"/>
    <p:sldId id="281" r:id="rId20"/>
    <p:sldId id="258" r:id="rId21"/>
    <p:sldId id="285" r:id="rId22"/>
    <p:sldId id="264" r:id="rId23"/>
    <p:sldId id="282" r:id="rId24"/>
    <p:sldId id="283" r:id="rId25"/>
    <p:sldId id="284" r:id="rId26"/>
    <p:sldId id="286" r:id="rId27"/>
    <p:sldId id="287" r:id="rId28"/>
    <p:sldId id="288"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84" autoAdjust="0"/>
  </p:normalViewPr>
  <p:slideViewPr>
    <p:cSldViewPr>
      <p:cViewPr varScale="1">
        <p:scale>
          <a:sx n="63" d="100"/>
          <a:sy n="63" d="100"/>
        </p:scale>
        <p:origin x="159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C74931-B276-4515-8D64-2CCBA88224C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4E6E4D86-E803-4F31-ABE6-C87356C6E205}">
      <dgm:prSet phldrT="[Text]" custT="1"/>
      <dgm:spPr>
        <a:solidFill>
          <a:schemeClr val="accent1">
            <a:lumMod val="40000"/>
            <a:lumOff val="60000"/>
          </a:schemeClr>
        </a:solidFill>
      </dgm:spPr>
      <dgm:t>
        <a:bodyPr/>
        <a:lstStyle/>
        <a:p>
          <a:r>
            <a:rPr lang="en-US" sz="2280" b="1" baseline="0" dirty="0" smtClean="0">
              <a:solidFill>
                <a:schemeClr val="bg1"/>
              </a:solidFill>
              <a:latin typeface="Comic Sans MS" pitchFamily="66" charset="0"/>
            </a:rPr>
            <a:t>Comprehensible</a:t>
          </a:r>
          <a:r>
            <a:rPr lang="en-US" sz="2280" baseline="0" dirty="0" smtClean="0">
              <a:solidFill>
                <a:schemeClr val="bg1"/>
              </a:solidFill>
              <a:latin typeface="Comic Sans MS" pitchFamily="66" charset="0"/>
            </a:rPr>
            <a:t> </a:t>
          </a:r>
          <a:r>
            <a:rPr lang="en-US" sz="2280" b="1" baseline="0" dirty="0" smtClean="0">
              <a:solidFill>
                <a:schemeClr val="bg1"/>
              </a:solidFill>
              <a:latin typeface="Comic Sans MS" pitchFamily="66" charset="0"/>
            </a:rPr>
            <a:t>Input</a:t>
          </a:r>
        </a:p>
      </dgm:t>
    </dgm:pt>
    <dgm:pt modelId="{5C381823-3F64-4623-AA9D-539CA922A174}" type="parTrans" cxnId="{EE81593A-CEE1-4CA6-B106-114B0D17C921}">
      <dgm:prSet/>
      <dgm:spPr/>
      <dgm:t>
        <a:bodyPr/>
        <a:lstStyle/>
        <a:p>
          <a:endParaRPr lang="en-US">
            <a:solidFill>
              <a:schemeClr val="bg1"/>
            </a:solidFill>
          </a:endParaRPr>
        </a:p>
      </dgm:t>
    </dgm:pt>
    <dgm:pt modelId="{3D8057CE-A364-421D-AD1D-63F55376DF98}" type="sibTrans" cxnId="{EE81593A-CEE1-4CA6-B106-114B0D17C921}">
      <dgm:prSet/>
      <dgm:spPr/>
      <dgm:t>
        <a:bodyPr/>
        <a:lstStyle/>
        <a:p>
          <a:endParaRPr lang="en-US">
            <a:solidFill>
              <a:schemeClr val="bg1"/>
            </a:solidFill>
          </a:endParaRPr>
        </a:p>
      </dgm:t>
    </dgm:pt>
    <dgm:pt modelId="{FD5C9839-BB28-434A-AF8D-514D4ACD8B9C}">
      <dgm:prSet phldrT="[Text]" custT="1"/>
      <dgm:spPr>
        <a:solidFill>
          <a:schemeClr val="accent1">
            <a:lumMod val="60000"/>
            <a:lumOff val="40000"/>
          </a:schemeClr>
        </a:solidFill>
      </dgm:spPr>
      <dgm:t>
        <a:bodyPr/>
        <a:lstStyle/>
        <a:p>
          <a:r>
            <a:rPr lang="en-US" sz="2280" baseline="0" dirty="0" smtClean="0">
              <a:solidFill>
                <a:schemeClr val="bg1"/>
              </a:solidFill>
              <a:latin typeface="Comic Sans MS" pitchFamily="66" charset="0"/>
            </a:rPr>
            <a:t>Appropriate Speech</a:t>
          </a:r>
        </a:p>
      </dgm:t>
    </dgm:pt>
    <dgm:pt modelId="{860733E7-558E-4927-9C60-2ABF35280CD8}" type="parTrans" cxnId="{0202C6B7-9298-4B39-919D-EA640CD05CA4}">
      <dgm:prSet/>
      <dgm:spPr/>
      <dgm:t>
        <a:bodyPr/>
        <a:lstStyle/>
        <a:p>
          <a:endParaRPr lang="en-US">
            <a:solidFill>
              <a:schemeClr val="bg1"/>
            </a:solidFill>
          </a:endParaRPr>
        </a:p>
      </dgm:t>
    </dgm:pt>
    <dgm:pt modelId="{DF04B8FD-1ADE-458E-8FD6-9178C685A6B0}" type="sibTrans" cxnId="{0202C6B7-9298-4B39-919D-EA640CD05CA4}">
      <dgm:prSet/>
      <dgm:spPr/>
      <dgm:t>
        <a:bodyPr/>
        <a:lstStyle/>
        <a:p>
          <a:endParaRPr lang="en-US">
            <a:solidFill>
              <a:schemeClr val="bg1"/>
            </a:solidFill>
          </a:endParaRPr>
        </a:p>
      </dgm:t>
    </dgm:pt>
    <dgm:pt modelId="{F0581A09-E7C5-4093-9F9F-8191581E6ED1}">
      <dgm:prSet phldrT="[Text]" custT="1"/>
      <dgm:spPr>
        <a:solidFill>
          <a:schemeClr val="accent1">
            <a:lumMod val="60000"/>
            <a:lumOff val="40000"/>
          </a:schemeClr>
        </a:solidFill>
      </dgm:spPr>
      <dgm:t>
        <a:bodyPr/>
        <a:lstStyle/>
        <a:p>
          <a:r>
            <a:rPr lang="en-US" sz="2280" baseline="0" dirty="0" smtClean="0">
              <a:solidFill>
                <a:schemeClr val="bg1"/>
              </a:solidFill>
              <a:latin typeface="Comic Sans MS" pitchFamily="66" charset="0"/>
            </a:rPr>
            <a:t>Explanation of Academic Tasks</a:t>
          </a:r>
        </a:p>
      </dgm:t>
    </dgm:pt>
    <dgm:pt modelId="{4EA61F3C-CD3B-4697-83BB-7633325901C5}" type="parTrans" cxnId="{01EE671B-CBC8-45CA-A6E4-49FA97921B69}">
      <dgm:prSet/>
      <dgm:spPr/>
      <dgm:t>
        <a:bodyPr/>
        <a:lstStyle/>
        <a:p>
          <a:endParaRPr lang="en-US">
            <a:solidFill>
              <a:schemeClr val="bg1"/>
            </a:solidFill>
          </a:endParaRPr>
        </a:p>
      </dgm:t>
    </dgm:pt>
    <dgm:pt modelId="{6FAE9423-147C-4667-9FB4-7D69794A4EB6}" type="sibTrans" cxnId="{01EE671B-CBC8-45CA-A6E4-49FA97921B69}">
      <dgm:prSet/>
      <dgm:spPr/>
      <dgm:t>
        <a:bodyPr/>
        <a:lstStyle/>
        <a:p>
          <a:endParaRPr lang="en-US">
            <a:solidFill>
              <a:schemeClr val="bg1"/>
            </a:solidFill>
          </a:endParaRPr>
        </a:p>
      </dgm:t>
    </dgm:pt>
    <dgm:pt modelId="{71C44DA8-6201-4C9A-A482-8759B8C750CA}">
      <dgm:prSet phldrT="[Text]" custT="1"/>
      <dgm:spPr>
        <a:solidFill>
          <a:schemeClr val="accent1">
            <a:lumMod val="60000"/>
            <a:lumOff val="40000"/>
          </a:schemeClr>
        </a:solidFill>
      </dgm:spPr>
      <dgm:t>
        <a:bodyPr/>
        <a:lstStyle/>
        <a:p>
          <a:r>
            <a:rPr lang="en-US" sz="2280" baseline="0" dirty="0" smtClean="0">
              <a:solidFill>
                <a:schemeClr val="bg1"/>
              </a:solidFill>
              <a:latin typeface="Comic Sans MS" pitchFamily="66" charset="0"/>
            </a:rPr>
            <a:t>Use of Techniques</a:t>
          </a:r>
        </a:p>
      </dgm:t>
    </dgm:pt>
    <dgm:pt modelId="{AE940E33-DF30-4334-BFB6-5EACFCF8ADF8}" type="parTrans" cxnId="{0F00CEF4-E402-493A-81F3-C3E9526C1469}">
      <dgm:prSet/>
      <dgm:spPr/>
      <dgm:t>
        <a:bodyPr/>
        <a:lstStyle/>
        <a:p>
          <a:endParaRPr lang="en-US">
            <a:solidFill>
              <a:schemeClr val="bg1"/>
            </a:solidFill>
          </a:endParaRPr>
        </a:p>
      </dgm:t>
    </dgm:pt>
    <dgm:pt modelId="{63C15BEF-266A-430E-8256-043685A9BBF0}" type="sibTrans" cxnId="{0F00CEF4-E402-493A-81F3-C3E9526C1469}">
      <dgm:prSet/>
      <dgm:spPr/>
      <dgm:t>
        <a:bodyPr/>
        <a:lstStyle/>
        <a:p>
          <a:endParaRPr lang="en-US">
            <a:solidFill>
              <a:schemeClr val="bg1"/>
            </a:solidFill>
          </a:endParaRPr>
        </a:p>
      </dgm:t>
    </dgm:pt>
    <dgm:pt modelId="{BE9D07E2-C866-48EE-9ED7-CCD53277AD79}" type="pres">
      <dgm:prSet presAssocID="{3BC74931-B276-4515-8D64-2CCBA88224C7}" presName="hierChild1" presStyleCnt="0">
        <dgm:presLayoutVars>
          <dgm:orgChart val="1"/>
          <dgm:chPref val="1"/>
          <dgm:dir/>
          <dgm:animOne val="branch"/>
          <dgm:animLvl val="lvl"/>
          <dgm:resizeHandles/>
        </dgm:presLayoutVars>
      </dgm:prSet>
      <dgm:spPr/>
      <dgm:t>
        <a:bodyPr/>
        <a:lstStyle/>
        <a:p>
          <a:endParaRPr lang="en-US"/>
        </a:p>
      </dgm:t>
    </dgm:pt>
    <dgm:pt modelId="{3E5C9B81-E56D-45D4-8FAA-A477C176859C}" type="pres">
      <dgm:prSet presAssocID="{4E6E4D86-E803-4F31-ABE6-C87356C6E205}" presName="hierRoot1" presStyleCnt="0">
        <dgm:presLayoutVars>
          <dgm:hierBranch val="init"/>
        </dgm:presLayoutVars>
      </dgm:prSet>
      <dgm:spPr/>
    </dgm:pt>
    <dgm:pt modelId="{ACF4D772-A9E6-42ED-9318-3820605CF586}" type="pres">
      <dgm:prSet presAssocID="{4E6E4D86-E803-4F31-ABE6-C87356C6E205}" presName="rootComposite1" presStyleCnt="0"/>
      <dgm:spPr/>
    </dgm:pt>
    <dgm:pt modelId="{19DAD9AD-FEE1-4A13-A23F-605B7C0BD5BF}" type="pres">
      <dgm:prSet presAssocID="{4E6E4D86-E803-4F31-ABE6-C87356C6E205}" presName="rootText1" presStyleLbl="node0" presStyleIdx="0" presStyleCnt="1" custScaleX="176431">
        <dgm:presLayoutVars>
          <dgm:chPref val="3"/>
        </dgm:presLayoutVars>
      </dgm:prSet>
      <dgm:spPr/>
      <dgm:t>
        <a:bodyPr/>
        <a:lstStyle/>
        <a:p>
          <a:endParaRPr lang="en-US"/>
        </a:p>
      </dgm:t>
    </dgm:pt>
    <dgm:pt modelId="{CC4A7A32-0E8A-400A-B020-6F53D4F20110}" type="pres">
      <dgm:prSet presAssocID="{4E6E4D86-E803-4F31-ABE6-C87356C6E205}" presName="rootConnector1" presStyleLbl="node1" presStyleIdx="0" presStyleCnt="0"/>
      <dgm:spPr/>
      <dgm:t>
        <a:bodyPr/>
        <a:lstStyle/>
        <a:p>
          <a:endParaRPr lang="en-US"/>
        </a:p>
      </dgm:t>
    </dgm:pt>
    <dgm:pt modelId="{E1B1B088-DCFB-4724-A626-406AFDF2C221}" type="pres">
      <dgm:prSet presAssocID="{4E6E4D86-E803-4F31-ABE6-C87356C6E205}" presName="hierChild2" presStyleCnt="0"/>
      <dgm:spPr/>
    </dgm:pt>
    <dgm:pt modelId="{EE6B2695-3940-454E-9A59-208A06A86CA7}" type="pres">
      <dgm:prSet presAssocID="{860733E7-558E-4927-9C60-2ABF35280CD8}" presName="Name37" presStyleLbl="parChTrans1D2" presStyleIdx="0" presStyleCnt="3"/>
      <dgm:spPr/>
      <dgm:t>
        <a:bodyPr/>
        <a:lstStyle/>
        <a:p>
          <a:endParaRPr lang="en-US"/>
        </a:p>
      </dgm:t>
    </dgm:pt>
    <dgm:pt modelId="{443AA74A-FA5A-4782-9DE0-9FD7D5601883}" type="pres">
      <dgm:prSet presAssocID="{FD5C9839-BB28-434A-AF8D-514D4ACD8B9C}" presName="hierRoot2" presStyleCnt="0">
        <dgm:presLayoutVars>
          <dgm:hierBranch val="init"/>
        </dgm:presLayoutVars>
      </dgm:prSet>
      <dgm:spPr/>
    </dgm:pt>
    <dgm:pt modelId="{AC073ADA-09EE-4367-BAC0-ACB0D2CF44AD}" type="pres">
      <dgm:prSet presAssocID="{FD5C9839-BB28-434A-AF8D-514D4ACD8B9C}" presName="rootComposite" presStyleCnt="0"/>
      <dgm:spPr/>
    </dgm:pt>
    <dgm:pt modelId="{1C57E6DC-CE98-42EB-BB46-47DBB51F2D03}" type="pres">
      <dgm:prSet presAssocID="{FD5C9839-BB28-434A-AF8D-514D4ACD8B9C}" presName="rootText" presStyleLbl="node2" presStyleIdx="0" presStyleCnt="3">
        <dgm:presLayoutVars>
          <dgm:chPref val="3"/>
        </dgm:presLayoutVars>
      </dgm:prSet>
      <dgm:spPr/>
      <dgm:t>
        <a:bodyPr/>
        <a:lstStyle/>
        <a:p>
          <a:endParaRPr lang="en-US"/>
        </a:p>
      </dgm:t>
    </dgm:pt>
    <dgm:pt modelId="{C02BFC3A-284F-4BE3-BEE7-8880468F5AD1}" type="pres">
      <dgm:prSet presAssocID="{FD5C9839-BB28-434A-AF8D-514D4ACD8B9C}" presName="rootConnector" presStyleLbl="node2" presStyleIdx="0" presStyleCnt="3"/>
      <dgm:spPr/>
      <dgm:t>
        <a:bodyPr/>
        <a:lstStyle/>
        <a:p>
          <a:endParaRPr lang="en-US"/>
        </a:p>
      </dgm:t>
    </dgm:pt>
    <dgm:pt modelId="{B7F38774-19C4-4E7F-BBF4-18373F6249A1}" type="pres">
      <dgm:prSet presAssocID="{FD5C9839-BB28-434A-AF8D-514D4ACD8B9C}" presName="hierChild4" presStyleCnt="0"/>
      <dgm:spPr/>
    </dgm:pt>
    <dgm:pt modelId="{50C502A2-4FDE-4570-81CB-F059FBFD6741}" type="pres">
      <dgm:prSet presAssocID="{FD5C9839-BB28-434A-AF8D-514D4ACD8B9C}" presName="hierChild5" presStyleCnt="0"/>
      <dgm:spPr/>
    </dgm:pt>
    <dgm:pt modelId="{BDAB2A78-77F7-4332-95E8-53F9F277F386}" type="pres">
      <dgm:prSet presAssocID="{4EA61F3C-CD3B-4697-83BB-7633325901C5}" presName="Name37" presStyleLbl="parChTrans1D2" presStyleIdx="1" presStyleCnt="3"/>
      <dgm:spPr/>
      <dgm:t>
        <a:bodyPr/>
        <a:lstStyle/>
        <a:p>
          <a:endParaRPr lang="en-US"/>
        </a:p>
      </dgm:t>
    </dgm:pt>
    <dgm:pt modelId="{B19DC2D3-71DC-4D24-8362-CBB4D65E7D51}" type="pres">
      <dgm:prSet presAssocID="{F0581A09-E7C5-4093-9F9F-8191581E6ED1}" presName="hierRoot2" presStyleCnt="0">
        <dgm:presLayoutVars>
          <dgm:hierBranch val="init"/>
        </dgm:presLayoutVars>
      </dgm:prSet>
      <dgm:spPr/>
    </dgm:pt>
    <dgm:pt modelId="{19AE8682-EC28-43B8-B2B6-F4EDF9C18118}" type="pres">
      <dgm:prSet presAssocID="{F0581A09-E7C5-4093-9F9F-8191581E6ED1}" presName="rootComposite" presStyleCnt="0"/>
      <dgm:spPr/>
    </dgm:pt>
    <dgm:pt modelId="{EF56AA6D-1FFE-4C1A-BF5D-F29EC3C4A33E}" type="pres">
      <dgm:prSet presAssocID="{F0581A09-E7C5-4093-9F9F-8191581E6ED1}" presName="rootText" presStyleLbl="node2" presStyleIdx="1" presStyleCnt="3">
        <dgm:presLayoutVars>
          <dgm:chPref val="3"/>
        </dgm:presLayoutVars>
      </dgm:prSet>
      <dgm:spPr/>
      <dgm:t>
        <a:bodyPr/>
        <a:lstStyle/>
        <a:p>
          <a:endParaRPr lang="en-US"/>
        </a:p>
      </dgm:t>
    </dgm:pt>
    <dgm:pt modelId="{12227EFD-287F-43A9-A7DE-3EE402956872}" type="pres">
      <dgm:prSet presAssocID="{F0581A09-E7C5-4093-9F9F-8191581E6ED1}" presName="rootConnector" presStyleLbl="node2" presStyleIdx="1" presStyleCnt="3"/>
      <dgm:spPr/>
      <dgm:t>
        <a:bodyPr/>
        <a:lstStyle/>
        <a:p>
          <a:endParaRPr lang="en-US"/>
        </a:p>
      </dgm:t>
    </dgm:pt>
    <dgm:pt modelId="{5F2B66A3-22F9-4FC3-BF60-8D6ED7A75FF7}" type="pres">
      <dgm:prSet presAssocID="{F0581A09-E7C5-4093-9F9F-8191581E6ED1}" presName="hierChild4" presStyleCnt="0"/>
      <dgm:spPr/>
    </dgm:pt>
    <dgm:pt modelId="{9623FB12-1600-4F19-81ED-D8B1EAC2EC18}" type="pres">
      <dgm:prSet presAssocID="{F0581A09-E7C5-4093-9F9F-8191581E6ED1}" presName="hierChild5" presStyleCnt="0"/>
      <dgm:spPr/>
    </dgm:pt>
    <dgm:pt modelId="{66E22609-F1B2-4E84-BEF0-CAE2E967F21A}" type="pres">
      <dgm:prSet presAssocID="{AE940E33-DF30-4334-BFB6-5EACFCF8ADF8}" presName="Name37" presStyleLbl="parChTrans1D2" presStyleIdx="2" presStyleCnt="3"/>
      <dgm:spPr/>
      <dgm:t>
        <a:bodyPr/>
        <a:lstStyle/>
        <a:p>
          <a:endParaRPr lang="en-US"/>
        </a:p>
      </dgm:t>
    </dgm:pt>
    <dgm:pt modelId="{7708C0DF-FBF7-4D91-9C21-9F8A9B1CABA1}" type="pres">
      <dgm:prSet presAssocID="{71C44DA8-6201-4C9A-A482-8759B8C750CA}" presName="hierRoot2" presStyleCnt="0">
        <dgm:presLayoutVars>
          <dgm:hierBranch val="init"/>
        </dgm:presLayoutVars>
      </dgm:prSet>
      <dgm:spPr/>
    </dgm:pt>
    <dgm:pt modelId="{E8349B14-03AC-4A53-958A-C61182AFA2A0}" type="pres">
      <dgm:prSet presAssocID="{71C44DA8-6201-4C9A-A482-8759B8C750CA}" presName="rootComposite" presStyleCnt="0"/>
      <dgm:spPr/>
    </dgm:pt>
    <dgm:pt modelId="{7E37F7CD-AE20-40F3-BFA7-10D81E5612DF}" type="pres">
      <dgm:prSet presAssocID="{71C44DA8-6201-4C9A-A482-8759B8C750CA}" presName="rootText" presStyleLbl="node2" presStyleIdx="2" presStyleCnt="3">
        <dgm:presLayoutVars>
          <dgm:chPref val="3"/>
        </dgm:presLayoutVars>
      </dgm:prSet>
      <dgm:spPr/>
      <dgm:t>
        <a:bodyPr/>
        <a:lstStyle/>
        <a:p>
          <a:endParaRPr lang="en-US"/>
        </a:p>
      </dgm:t>
    </dgm:pt>
    <dgm:pt modelId="{9E0B6C4F-78C7-42A4-8B40-1F920B318E2E}" type="pres">
      <dgm:prSet presAssocID="{71C44DA8-6201-4C9A-A482-8759B8C750CA}" presName="rootConnector" presStyleLbl="node2" presStyleIdx="2" presStyleCnt="3"/>
      <dgm:spPr/>
      <dgm:t>
        <a:bodyPr/>
        <a:lstStyle/>
        <a:p>
          <a:endParaRPr lang="en-US"/>
        </a:p>
      </dgm:t>
    </dgm:pt>
    <dgm:pt modelId="{D32EF2B6-2BE2-4008-B36D-4F3516ED82BD}" type="pres">
      <dgm:prSet presAssocID="{71C44DA8-6201-4C9A-A482-8759B8C750CA}" presName="hierChild4" presStyleCnt="0"/>
      <dgm:spPr/>
    </dgm:pt>
    <dgm:pt modelId="{53036FD4-767D-40A7-8EE8-078B5AFBED21}" type="pres">
      <dgm:prSet presAssocID="{71C44DA8-6201-4C9A-A482-8759B8C750CA}" presName="hierChild5" presStyleCnt="0"/>
      <dgm:spPr/>
    </dgm:pt>
    <dgm:pt modelId="{33CB1D17-D506-47C7-B391-1997BFA85C5D}" type="pres">
      <dgm:prSet presAssocID="{4E6E4D86-E803-4F31-ABE6-C87356C6E205}" presName="hierChild3" presStyleCnt="0"/>
      <dgm:spPr/>
    </dgm:pt>
  </dgm:ptLst>
  <dgm:cxnLst>
    <dgm:cxn modelId="{E5185873-6818-4413-A0D1-E4166A9712A8}" type="presOf" srcId="{860733E7-558E-4927-9C60-2ABF35280CD8}" destId="{EE6B2695-3940-454E-9A59-208A06A86CA7}" srcOrd="0" destOrd="0" presId="urn:microsoft.com/office/officeart/2005/8/layout/orgChart1"/>
    <dgm:cxn modelId="{FA5CA545-2344-4637-B114-999C79098168}" type="presOf" srcId="{4E6E4D86-E803-4F31-ABE6-C87356C6E205}" destId="{CC4A7A32-0E8A-400A-B020-6F53D4F20110}" srcOrd="1" destOrd="0" presId="urn:microsoft.com/office/officeart/2005/8/layout/orgChart1"/>
    <dgm:cxn modelId="{B50D859B-C077-44A9-BBBA-520014E4AB1A}" type="presOf" srcId="{4E6E4D86-E803-4F31-ABE6-C87356C6E205}" destId="{19DAD9AD-FEE1-4A13-A23F-605B7C0BD5BF}" srcOrd="0" destOrd="0" presId="urn:microsoft.com/office/officeart/2005/8/layout/orgChart1"/>
    <dgm:cxn modelId="{CDEFB0D4-1F2D-4EF3-BF95-EB63E486BFE5}" type="presOf" srcId="{4EA61F3C-CD3B-4697-83BB-7633325901C5}" destId="{BDAB2A78-77F7-4332-95E8-53F9F277F386}" srcOrd="0" destOrd="0" presId="urn:microsoft.com/office/officeart/2005/8/layout/orgChart1"/>
    <dgm:cxn modelId="{0202C6B7-9298-4B39-919D-EA640CD05CA4}" srcId="{4E6E4D86-E803-4F31-ABE6-C87356C6E205}" destId="{FD5C9839-BB28-434A-AF8D-514D4ACD8B9C}" srcOrd="0" destOrd="0" parTransId="{860733E7-558E-4927-9C60-2ABF35280CD8}" sibTransId="{DF04B8FD-1ADE-458E-8FD6-9178C685A6B0}"/>
    <dgm:cxn modelId="{286D054A-7A4D-4667-BE78-4B623A74CC16}" type="presOf" srcId="{F0581A09-E7C5-4093-9F9F-8191581E6ED1}" destId="{EF56AA6D-1FFE-4C1A-BF5D-F29EC3C4A33E}" srcOrd="0" destOrd="0" presId="urn:microsoft.com/office/officeart/2005/8/layout/orgChart1"/>
    <dgm:cxn modelId="{2455B343-EE22-433C-B54A-6A13992A786D}" type="presOf" srcId="{71C44DA8-6201-4C9A-A482-8759B8C750CA}" destId="{7E37F7CD-AE20-40F3-BFA7-10D81E5612DF}" srcOrd="0" destOrd="0" presId="urn:microsoft.com/office/officeart/2005/8/layout/orgChart1"/>
    <dgm:cxn modelId="{F9F0758E-7D41-4FD4-98B1-D0DBCDC73D8F}" type="presOf" srcId="{71C44DA8-6201-4C9A-A482-8759B8C750CA}" destId="{9E0B6C4F-78C7-42A4-8B40-1F920B318E2E}" srcOrd="1" destOrd="0" presId="urn:microsoft.com/office/officeart/2005/8/layout/orgChart1"/>
    <dgm:cxn modelId="{0F00CEF4-E402-493A-81F3-C3E9526C1469}" srcId="{4E6E4D86-E803-4F31-ABE6-C87356C6E205}" destId="{71C44DA8-6201-4C9A-A482-8759B8C750CA}" srcOrd="2" destOrd="0" parTransId="{AE940E33-DF30-4334-BFB6-5EACFCF8ADF8}" sibTransId="{63C15BEF-266A-430E-8256-043685A9BBF0}"/>
    <dgm:cxn modelId="{EE81593A-CEE1-4CA6-B106-114B0D17C921}" srcId="{3BC74931-B276-4515-8D64-2CCBA88224C7}" destId="{4E6E4D86-E803-4F31-ABE6-C87356C6E205}" srcOrd="0" destOrd="0" parTransId="{5C381823-3F64-4623-AA9D-539CA922A174}" sibTransId="{3D8057CE-A364-421D-AD1D-63F55376DF98}"/>
    <dgm:cxn modelId="{F98F0A4F-C4A9-44E1-ADA3-7949F181AE2E}" type="presOf" srcId="{FD5C9839-BB28-434A-AF8D-514D4ACD8B9C}" destId="{C02BFC3A-284F-4BE3-BEE7-8880468F5AD1}" srcOrd="1" destOrd="0" presId="urn:microsoft.com/office/officeart/2005/8/layout/orgChart1"/>
    <dgm:cxn modelId="{01EE671B-CBC8-45CA-A6E4-49FA97921B69}" srcId="{4E6E4D86-E803-4F31-ABE6-C87356C6E205}" destId="{F0581A09-E7C5-4093-9F9F-8191581E6ED1}" srcOrd="1" destOrd="0" parTransId="{4EA61F3C-CD3B-4697-83BB-7633325901C5}" sibTransId="{6FAE9423-147C-4667-9FB4-7D69794A4EB6}"/>
    <dgm:cxn modelId="{90C1428B-F0EF-44A9-A8D8-40AB292F6C3F}" type="presOf" srcId="{3BC74931-B276-4515-8D64-2CCBA88224C7}" destId="{BE9D07E2-C866-48EE-9ED7-CCD53277AD79}" srcOrd="0" destOrd="0" presId="urn:microsoft.com/office/officeart/2005/8/layout/orgChart1"/>
    <dgm:cxn modelId="{F06101DC-3E2B-4755-8EB6-650951497099}" type="presOf" srcId="{F0581A09-E7C5-4093-9F9F-8191581E6ED1}" destId="{12227EFD-287F-43A9-A7DE-3EE402956872}" srcOrd="1" destOrd="0" presId="urn:microsoft.com/office/officeart/2005/8/layout/orgChart1"/>
    <dgm:cxn modelId="{DD6FB4BB-23E4-4A8E-9DF0-0A422250521F}" type="presOf" srcId="{FD5C9839-BB28-434A-AF8D-514D4ACD8B9C}" destId="{1C57E6DC-CE98-42EB-BB46-47DBB51F2D03}" srcOrd="0" destOrd="0" presId="urn:microsoft.com/office/officeart/2005/8/layout/orgChart1"/>
    <dgm:cxn modelId="{0975A3CE-55F0-4BEC-B306-36A04093705B}" type="presOf" srcId="{AE940E33-DF30-4334-BFB6-5EACFCF8ADF8}" destId="{66E22609-F1B2-4E84-BEF0-CAE2E967F21A}" srcOrd="0" destOrd="0" presId="urn:microsoft.com/office/officeart/2005/8/layout/orgChart1"/>
    <dgm:cxn modelId="{86327BDA-FF76-4E88-8BA1-616FBA6AA892}" type="presParOf" srcId="{BE9D07E2-C866-48EE-9ED7-CCD53277AD79}" destId="{3E5C9B81-E56D-45D4-8FAA-A477C176859C}" srcOrd="0" destOrd="0" presId="urn:microsoft.com/office/officeart/2005/8/layout/orgChart1"/>
    <dgm:cxn modelId="{67F88937-AA1D-4EF4-8708-8801BDCD699B}" type="presParOf" srcId="{3E5C9B81-E56D-45D4-8FAA-A477C176859C}" destId="{ACF4D772-A9E6-42ED-9318-3820605CF586}" srcOrd="0" destOrd="0" presId="urn:microsoft.com/office/officeart/2005/8/layout/orgChart1"/>
    <dgm:cxn modelId="{9597D252-98E9-4E30-AE29-E6CFBC6063F8}" type="presParOf" srcId="{ACF4D772-A9E6-42ED-9318-3820605CF586}" destId="{19DAD9AD-FEE1-4A13-A23F-605B7C0BD5BF}" srcOrd="0" destOrd="0" presId="urn:microsoft.com/office/officeart/2005/8/layout/orgChart1"/>
    <dgm:cxn modelId="{94178FB7-920D-4C88-8214-9F70EE65A6E8}" type="presParOf" srcId="{ACF4D772-A9E6-42ED-9318-3820605CF586}" destId="{CC4A7A32-0E8A-400A-B020-6F53D4F20110}" srcOrd="1" destOrd="0" presId="urn:microsoft.com/office/officeart/2005/8/layout/orgChart1"/>
    <dgm:cxn modelId="{3FE80F90-4704-4550-A923-8F8EDB9DF33E}" type="presParOf" srcId="{3E5C9B81-E56D-45D4-8FAA-A477C176859C}" destId="{E1B1B088-DCFB-4724-A626-406AFDF2C221}" srcOrd="1" destOrd="0" presId="urn:microsoft.com/office/officeart/2005/8/layout/orgChart1"/>
    <dgm:cxn modelId="{C1FD2D4C-4155-4907-AF47-F059703EA636}" type="presParOf" srcId="{E1B1B088-DCFB-4724-A626-406AFDF2C221}" destId="{EE6B2695-3940-454E-9A59-208A06A86CA7}" srcOrd="0" destOrd="0" presId="urn:microsoft.com/office/officeart/2005/8/layout/orgChart1"/>
    <dgm:cxn modelId="{F50E7877-E1DE-4779-9E9D-314A6A778B20}" type="presParOf" srcId="{E1B1B088-DCFB-4724-A626-406AFDF2C221}" destId="{443AA74A-FA5A-4782-9DE0-9FD7D5601883}" srcOrd="1" destOrd="0" presId="urn:microsoft.com/office/officeart/2005/8/layout/orgChart1"/>
    <dgm:cxn modelId="{39327BBE-6743-4FC5-AF48-73A1946716F9}" type="presParOf" srcId="{443AA74A-FA5A-4782-9DE0-9FD7D5601883}" destId="{AC073ADA-09EE-4367-BAC0-ACB0D2CF44AD}" srcOrd="0" destOrd="0" presId="urn:microsoft.com/office/officeart/2005/8/layout/orgChart1"/>
    <dgm:cxn modelId="{5D146AF9-3C88-4DE8-9535-87B177FFB63C}" type="presParOf" srcId="{AC073ADA-09EE-4367-BAC0-ACB0D2CF44AD}" destId="{1C57E6DC-CE98-42EB-BB46-47DBB51F2D03}" srcOrd="0" destOrd="0" presId="urn:microsoft.com/office/officeart/2005/8/layout/orgChart1"/>
    <dgm:cxn modelId="{9B7AC402-5521-4277-BA66-41CA48658FA0}" type="presParOf" srcId="{AC073ADA-09EE-4367-BAC0-ACB0D2CF44AD}" destId="{C02BFC3A-284F-4BE3-BEE7-8880468F5AD1}" srcOrd="1" destOrd="0" presId="urn:microsoft.com/office/officeart/2005/8/layout/orgChart1"/>
    <dgm:cxn modelId="{4BE87576-68A2-497A-951F-A4F2A98107FE}" type="presParOf" srcId="{443AA74A-FA5A-4782-9DE0-9FD7D5601883}" destId="{B7F38774-19C4-4E7F-BBF4-18373F6249A1}" srcOrd="1" destOrd="0" presId="urn:microsoft.com/office/officeart/2005/8/layout/orgChart1"/>
    <dgm:cxn modelId="{47C7CDA6-73E1-494F-83C2-23A1CCBB5B91}" type="presParOf" srcId="{443AA74A-FA5A-4782-9DE0-9FD7D5601883}" destId="{50C502A2-4FDE-4570-81CB-F059FBFD6741}" srcOrd="2" destOrd="0" presId="urn:microsoft.com/office/officeart/2005/8/layout/orgChart1"/>
    <dgm:cxn modelId="{1B652DAE-2207-438F-8EB2-43AEDEBB7B19}" type="presParOf" srcId="{E1B1B088-DCFB-4724-A626-406AFDF2C221}" destId="{BDAB2A78-77F7-4332-95E8-53F9F277F386}" srcOrd="2" destOrd="0" presId="urn:microsoft.com/office/officeart/2005/8/layout/orgChart1"/>
    <dgm:cxn modelId="{E7F571E4-90C1-4C93-B8DB-6A21DF94FD13}" type="presParOf" srcId="{E1B1B088-DCFB-4724-A626-406AFDF2C221}" destId="{B19DC2D3-71DC-4D24-8362-CBB4D65E7D51}" srcOrd="3" destOrd="0" presId="urn:microsoft.com/office/officeart/2005/8/layout/orgChart1"/>
    <dgm:cxn modelId="{0ACA9BAC-CE2E-42D0-97B1-9A17BB92555E}" type="presParOf" srcId="{B19DC2D3-71DC-4D24-8362-CBB4D65E7D51}" destId="{19AE8682-EC28-43B8-B2B6-F4EDF9C18118}" srcOrd="0" destOrd="0" presId="urn:microsoft.com/office/officeart/2005/8/layout/orgChart1"/>
    <dgm:cxn modelId="{563E1F2B-0B8B-46AB-8533-3A1B8B31E334}" type="presParOf" srcId="{19AE8682-EC28-43B8-B2B6-F4EDF9C18118}" destId="{EF56AA6D-1FFE-4C1A-BF5D-F29EC3C4A33E}" srcOrd="0" destOrd="0" presId="urn:microsoft.com/office/officeart/2005/8/layout/orgChart1"/>
    <dgm:cxn modelId="{B131B000-5613-42F4-BF6D-D02091C8A491}" type="presParOf" srcId="{19AE8682-EC28-43B8-B2B6-F4EDF9C18118}" destId="{12227EFD-287F-43A9-A7DE-3EE402956872}" srcOrd="1" destOrd="0" presId="urn:microsoft.com/office/officeart/2005/8/layout/orgChart1"/>
    <dgm:cxn modelId="{BDEEBA5C-19EB-41C1-ADF7-1FAA23D5C127}" type="presParOf" srcId="{B19DC2D3-71DC-4D24-8362-CBB4D65E7D51}" destId="{5F2B66A3-22F9-4FC3-BF60-8D6ED7A75FF7}" srcOrd="1" destOrd="0" presId="urn:microsoft.com/office/officeart/2005/8/layout/orgChart1"/>
    <dgm:cxn modelId="{14790FE2-E038-418E-ADB1-5C6204640B91}" type="presParOf" srcId="{B19DC2D3-71DC-4D24-8362-CBB4D65E7D51}" destId="{9623FB12-1600-4F19-81ED-D8B1EAC2EC18}" srcOrd="2" destOrd="0" presId="urn:microsoft.com/office/officeart/2005/8/layout/orgChart1"/>
    <dgm:cxn modelId="{EB0C3768-D136-46B3-8AB9-113EB32E53FF}" type="presParOf" srcId="{E1B1B088-DCFB-4724-A626-406AFDF2C221}" destId="{66E22609-F1B2-4E84-BEF0-CAE2E967F21A}" srcOrd="4" destOrd="0" presId="urn:microsoft.com/office/officeart/2005/8/layout/orgChart1"/>
    <dgm:cxn modelId="{FEA02252-A1AB-4704-AB70-CC7B58C895CD}" type="presParOf" srcId="{E1B1B088-DCFB-4724-A626-406AFDF2C221}" destId="{7708C0DF-FBF7-4D91-9C21-9F8A9B1CABA1}" srcOrd="5" destOrd="0" presId="urn:microsoft.com/office/officeart/2005/8/layout/orgChart1"/>
    <dgm:cxn modelId="{F90F9277-F809-4160-A92F-D78141C28B38}" type="presParOf" srcId="{7708C0DF-FBF7-4D91-9C21-9F8A9B1CABA1}" destId="{E8349B14-03AC-4A53-958A-C61182AFA2A0}" srcOrd="0" destOrd="0" presId="urn:microsoft.com/office/officeart/2005/8/layout/orgChart1"/>
    <dgm:cxn modelId="{CA4DB708-16D8-48A3-8A73-B00A58C0775F}" type="presParOf" srcId="{E8349B14-03AC-4A53-958A-C61182AFA2A0}" destId="{7E37F7CD-AE20-40F3-BFA7-10D81E5612DF}" srcOrd="0" destOrd="0" presId="urn:microsoft.com/office/officeart/2005/8/layout/orgChart1"/>
    <dgm:cxn modelId="{479C80A5-12C0-405A-ABB2-608AE7C2F9E7}" type="presParOf" srcId="{E8349B14-03AC-4A53-958A-C61182AFA2A0}" destId="{9E0B6C4F-78C7-42A4-8B40-1F920B318E2E}" srcOrd="1" destOrd="0" presId="urn:microsoft.com/office/officeart/2005/8/layout/orgChart1"/>
    <dgm:cxn modelId="{A4DB4B79-6A8E-4E9A-A300-7215BCB432A0}" type="presParOf" srcId="{7708C0DF-FBF7-4D91-9C21-9F8A9B1CABA1}" destId="{D32EF2B6-2BE2-4008-B36D-4F3516ED82BD}" srcOrd="1" destOrd="0" presId="urn:microsoft.com/office/officeart/2005/8/layout/orgChart1"/>
    <dgm:cxn modelId="{BFC5787B-D17C-4258-AB87-AA0443B0AEAA}" type="presParOf" srcId="{7708C0DF-FBF7-4D91-9C21-9F8A9B1CABA1}" destId="{53036FD4-767D-40A7-8EE8-078B5AFBED21}" srcOrd="2" destOrd="0" presId="urn:microsoft.com/office/officeart/2005/8/layout/orgChart1"/>
    <dgm:cxn modelId="{9D2FA1BA-CB28-4D47-A668-C1C248F4885E}" type="presParOf" srcId="{3E5C9B81-E56D-45D4-8FAA-A477C176859C}" destId="{33CB1D17-D506-47C7-B391-1997BFA85C5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7D31BC-8378-4D7D-B395-44AFC1740121}"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B98B24D2-BF33-446E-8808-1C9778C2783E}">
      <dgm:prSet phldrT="[Text]" phldr="1"/>
      <dgm:spPr>
        <a:blipFill rotWithShape="0">
          <a:blip xmlns:r="http://schemas.openxmlformats.org/officeDocument/2006/relationships" r:embed="rId1"/>
          <a:stretch>
            <a:fillRect/>
          </a:stretch>
        </a:blipFill>
      </dgm:spPr>
      <dgm:t>
        <a:bodyPr/>
        <a:lstStyle/>
        <a:p>
          <a:endParaRPr lang="en-US" dirty="0"/>
        </a:p>
      </dgm:t>
    </dgm:pt>
    <dgm:pt modelId="{F74ABEC8-F33C-48E3-8B22-0398911E7A96}" type="parTrans" cxnId="{0DF0184D-3B90-4C2C-8527-DD92F2F40014}">
      <dgm:prSet/>
      <dgm:spPr/>
      <dgm:t>
        <a:bodyPr/>
        <a:lstStyle/>
        <a:p>
          <a:endParaRPr lang="en-US"/>
        </a:p>
      </dgm:t>
    </dgm:pt>
    <dgm:pt modelId="{95C89663-C308-4B27-B5D4-F0B61151043A}" type="sibTrans" cxnId="{0DF0184D-3B90-4C2C-8527-DD92F2F40014}">
      <dgm:prSet/>
      <dgm:spPr/>
      <dgm:t>
        <a:bodyPr/>
        <a:lstStyle/>
        <a:p>
          <a:endParaRPr lang="en-US"/>
        </a:p>
      </dgm:t>
    </dgm:pt>
    <dgm:pt modelId="{1D679E36-58FC-427B-B25B-28244946FD72}">
      <dgm:prSet phldrT="[Text]"/>
      <dgm:spPr/>
      <dgm:t>
        <a:bodyPr/>
        <a:lstStyle/>
        <a:p>
          <a:r>
            <a:rPr lang="en-US" dirty="0" smtClean="0">
              <a:solidFill>
                <a:schemeClr val="bg1"/>
              </a:solidFill>
            </a:rPr>
            <a:t>pace</a:t>
          </a:r>
          <a:endParaRPr lang="en-US" dirty="0">
            <a:solidFill>
              <a:schemeClr val="bg1"/>
            </a:solidFill>
          </a:endParaRPr>
        </a:p>
      </dgm:t>
    </dgm:pt>
    <dgm:pt modelId="{D153A4E6-CC0E-4A9B-ADAE-3CFD4A6B675B}" type="parTrans" cxnId="{D20DCED8-BD0A-43C9-90E1-AD03A4B9718B}">
      <dgm:prSet/>
      <dgm:spPr/>
      <dgm:t>
        <a:bodyPr/>
        <a:lstStyle/>
        <a:p>
          <a:endParaRPr lang="en-US"/>
        </a:p>
      </dgm:t>
    </dgm:pt>
    <dgm:pt modelId="{6E88B139-519D-4F94-9EE2-B77C915F9FC9}" type="sibTrans" cxnId="{D20DCED8-BD0A-43C9-90E1-AD03A4B9718B}">
      <dgm:prSet/>
      <dgm:spPr/>
      <dgm:t>
        <a:bodyPr/>
        <a:lstStyle/>
        <a:p>
          <a:endParaRPr lang="en-US"/>
        </a:p>
      </dgm:t>
    </dgm:pt>
    <dgm:pt modelId="{D72254C6-DC2A-417E-AA67-F012769A6329}">
      <dgm:prSet phldrT="[Text]"/>
      <dgm:spPr/>
      <dgm:t>
        <a:bodyPr/>
        <a:lstStyle/>
        <a:p>
          <a:r>
            <a:rPr lang="en-US" dirty="0" smtClean="0">
              <a:solidFill>
                <a:schemeClr val="bg1"/>
              </a:solidFill>
            </a:rPr>
            <a:t>complexity</a:t>
          </a:r>
          <a:endParaRPr lang="en-US" dirty="0">
            <a:solidFill>
              <a:schemeClr val="bg1"/>
            </a:solidFill>
          </a:endParaRPr>
        </a:p>
      </dgm:t>
    </dgm:pt>
    <dgm:pt modelId="{1E341590-EDBB-42E2-9E41-5AA2AFE25D67}" type="parTrans" cxnId="{F9F50B63-4EF4-4354-8460-A51F3712B7FC}">
      <dgm:prSet/>
      <dgm:spPr/>
      <dgm:t>
        <a:bodyPr/>
        <a:lstStyle/>
        <a:p>
          <a:endParaRPr lang="en-US"/>
        </a:p>
      </dgm:t>
    </dgm:pt>
    <dgm:pt modelId="{14389930-7883-477B-BA91-C711CFDCD26C}" type="sibTrans" cxnId="{F9F50B63-4EF4-4354-8460-A51F3712B7FC}">
      <dgm:prSet/>
      <dgm:spPr/>
      <dgm:t>
        <a:bodyPr/>
        <a:lstStyle/>
        <a:p>
          <a:endParaRPr lang="en-US"/>
        </a:p>
      </dgm:t>
    </dgm:pt>
    <dgm:pt modelId="{363F999C-CB01-4571-AB36-879F5B786080}">
      <dgm:prSet phldrT="[Text]" phldr="1"/>
      <dgm:spPr>
        <a:blipFill rotWithShape="0">
          <a:blip xmlns:r="http://schemas.openxmlformats.org/officeDocument/2006/relationships" r:embed="rId2"/>
          <a:stretch>
            <a:fillRect/>
          </a:stretch>
        </a:blipFill>
      </dgm:spPr>
      <dgm:t>
        <a:bodyPr/>
        <a:lstStyle/>
        <a:p>
          <a:endParaRPr lang="en-US" dirty="0"/>
        </a:p>
      </dgm:t>
    </dgm:pt>
    <dgm:pt modelId="{90CB68B4-A73F-44E6-B3A4-DC562FE303D5}" type="parTrans" cxnId="{D61A96D9-C1C3-400A-8A5E-FBC3BEB1CA96}">
      <dgm:prSet/>
      <dgm:spPr/>
      <dgm:t>
        <a:bodyPr/>
        <a:lstStyle/>
        <a:p>
          <a:endParaRPr lang="en-US"/>
        </a:p>
      </dgm:t>
    </dgm:pt>
    <dgm:pt modelId="{7846D646-CED2-40E0-B953-D10D6E719FA8}" type="sibTrans" cxnId="{D61A96D9-C1C3-400A-8A5E-FBC3BEB1CA96}">
      <dgm:prSet/>
      <dgm:spPr/>
      <dgm:t>
        <a:bodyPr/>
        <a:lstStyle/>
        <a:p>
          <a:endParaRPr lang="en-US"/>
        </a:p>
      </dgm:t>
    </dgm:pt>
    <dgm:pt modelId="{E15D7CE2-05D7-40D1-9C86-4283B1B2B656}">
      <dgm:prSet phldrT="[Text]"/>
      <dgm:spPr/>
      <dgm:t>
        <a:bodyPr/>
        <a:lstStyle/>
        <a:p>
          <a:r>
            <a:rPr lang="en-US" dirty="0" smtClean="0">
              <a:solidFill>
                <a:schemeClr val="bg1"/>
              </a:solidFill>
            </a:rPr>
            <a:t>connections</a:t>
          </a:r>
          <a:endParaRPr lang="en-US" dirty="0">
            <a:solidFill>
              <a:schemeClr val="bg1"/>
            </a:solidFill>
          </a:endParaRPr>
        </a:p>
      </dgm:t>
    </dgm:pt>
    <dgm:pt modelId="{1A195ECB-4AA0-4583-A2B4-41A46BBF5DEE}" type="parTrans" cxnId="{5849B15E-1CBC-484E-9EF6-6F00CF6C5ECA}">
      <dgm:prSet/>
      <dgm:spPr/>
      <dgm:t>
        <a:bodyPr/>
        <a:lstStyle/>
        <a:p>
          <a:endParaRPr lang="en-US"/>
        </a:p>
      </dgm:t>
    </dgm:pt>
    <dgm:pt modelId="{80E02C99-6AA4-423A-845C-F793166D192B}" type="sibTrans" cxnId="{5849B15E-1CBC-484E-9EF6-6F00CF6C5ECA}">
      <dgm:prSet/>
      <dgm:spPr/>
      <dgm:t>
        <a:bodyPr/>
        <a:lstStyle/>
        <a:p>
          <a:endParaRPr lang="en-US"/>
        </a:p>
      </dgm:t>
    </dgm:pt>
    <dgm:pt modelId="{2BDF2415-8DA2-4BFD-A50E-C228F31A6AF9}">
      <dgm:prSet phldrT="[Text]" phldr="1"/>
      <dgm:spPr>
        <a:blipFill rotWithShape="0">
          <a:blip xmlns:r="http://schemas.openxmlformats.org/officeDocument/2006/relationships" r:embed="rId3"/>
          <a:stretch>
            <a:fillRect/>
          </a:stretch>
        </a:blipFill>
      </dgm:spPr>
      <dgm:t>
        <a:bodyPr/>
        <a:lstStyle/>
        <a:p>
          <a:endParaRPr lang="en-US" dirty="0"/>
        </a:p>
      </dgm:t>
    </dgm:pt>
    <dgm:pt modelId="{0F5676EF-489E-487C-8B20-4583A61D1A37}" type="sibTrans" cxnId="{73AA6A2C-EF6F-4449-883D-E250B7D02299}">
      <dgm:prSet/>
      <dgm:spPr/>
      <dgm:t>
        <a:bodyPr/>
        <a:lstStyle/>
        <a:p>
          <a:endParaRPr lang="en-US"/>
        </a:p>
      </dgm:t>
    </dgm:pt>
    <dgm:pt modelId="{F69D2167-B862-4145-89FB-57ADE2325D0C}" type="parTrans" cxnId="{73AA6A2C-EF6F-4449-883D-E250B7D02299}">
      <dgm:prSet/>
      <dgm:spPr/>
      <dgm:t>
        <a:bodyPr/>
        <a:lstStyle/>
        <a:p>
          <a:endParaRPr lang="en-US"/>
        </a:p>
      </dgm:t>
    </dgm:pt>
    <dgm:pt modelId="{E6882D7F-EDD8-4D07-8D01-54930C0E12F4}" type="pres">
      <dgm:prSet presAssocID="{F27D31BC-8378-4D7D-B395-44AFC1740121}" presName="composite" presStyleCnt="0">
        <dgm:presLayoutVars>
          <dgm:chMax val="5"/>
          <dgm:dir/>
          <dgm:animLvl val="ctr"/>
          <dgm:resizeHandles val="exact"/>
        </dgm:presLayoutVars>
      </dgm:prSet>
      <dgm:spPr/>
      <dgm:t>
        <a:bodyPr/>
        <a:lstStyle/>
        <a:p>
          <a:endParaRPr lang="en-US"/>
        </a:p>
      </dgm:t>
    </dgm:pt>
    <dgm:pt modelId="{B57D5641-204D-44B2-993E-8BCFE38F1318}" type="pres">
      <dgm:prSet presAssocID="{F27D31BC-8378-4D7D-B395-44AFC1740121}" presName="cycle" presStyleCnt="0"/>
      <dgm:spPr/>
    </dgm:pt>
    <dgm:pt modelId="{285C32FF-5B0D-4C9E-B6A8-F766C146325C}" type="pres">
      <dgm:prSet presAssocID="{F27D31BC-8378-4D7D-B395-44AFC1740121}" presName="centerShape" presStyleCnt="0"/>
      <dgm:spPr/>
    </dgm:pt>
    <dgm:pt modelId="{9E8D5222-2E86-40BB-967D-05284801FAED}" type="pres">
      <dgm:prSet presAssocID="{F27D31BC-8378-4D7D-B395-44AFC1740121}" presName="connSite" presStyleLbl="node1" presStyleIdx="0" presStyleCnt="4"/>
      <dgm:spPr/>
    </dgm:pt>
    <dgm:pt modelId="{18A77B7E-7EB3-4C15-9AEF-15BADB478134}" type="pres">
      <dgm:prSet presAssocID="{F27D31BC-8378-4D7D-B395-44AFC1740121}" presName="visible" presStyleLbl="node1" presStyleIdx="0" presStyleCnt="4" custScaleX="127744" custScaleY="145099"/>
      <dgm:spPr>
        <a:blipFill rotWithShape="0">
          <a:blip xmlns:r="http://schemas.openxmlformats.org/officeDocument/2006/relationships" r:embed="rId4"/>
          <a:stretch>
            <a:fillRect/>
          </a:stretch>
        </a:blipFill>
      </dgm:spPr>
    </dgm:pt>
    <dgm:pt modelId="{3B8AB0F4-4E5A-4B46-B8ED-450D0E8E3F8C}" type="pres">
      <dgm:prSet presAssocID="{F74ABEC8-F33C-48E3-8B22-0398911E7A96}" presName="Name25" presStyleLbl="parChTrans1D1" presStyleIdx="0" presStyleCnt="3"/>
      <dgm:spPr/>
      <dgm:t>
        <a:bodyPr/>
        <a:lstStyle/>
        <a:p>
          <a:endParaRPr lang="en-US"/>
        </a:p>
      </dgm:t>
    </dgm:pt>
    <dgm:pt modelId="{440F8355-BB4E-4351-9029-6684214922C9}" type="pres">
      <dgm:prSet presAssocID="{B98B24D2-BF33-446E-8808-1C9778C2783E}" presName="node" presStyleCnt="0"/>
      <dgm:spPr/>
    </dgm:pt>
    <dgm:pt modelId="{EB00FB19-16D7-4AEC-8C8D-C3E72DD8465A}" type="pres">
      <dgm:prSet presAssocID="{B98B24D2-BF33-446E-8808-1C9778C2783E}" presName="parentNode" presStyleLbl="node1" presStyleIdx="1" presStyleCnt="4" custScaleX="136774" custScaleY="128947" custLinFactNeighborX="56060" custLinFactNeighborY="1968">
        <dgm:presLayoutVars>
          <dgm:chMax val="1"/>
          <dgm:bulletEnabled val="1"/>
        </dgm:presLayoutVars>
      </dgm:prSet>
      <dgm:spPr/>
      <dgm:t>
        <a:bodyPr/>
        <a:lstStyle/>
        <a:p>
          <a:endParaRPr lang="en-US"/>
        </a:p>
      </dgm:t>
    </dgm:pt>
    <dgm:pt modelId="{D4EFEC7C-38B3-4046-9257-799DD068E1C4}" type="pres">
      <dgm:prSet presAssocID="{B98B24D2-BF33-446E-8808-1C9778C2783E}" presName="childNode" presStyleLbl="revTx" presStyleIdx="0" presStyleCnt="3">
        <dgm:presLayoutVars>
          <dgm:bulletEnabled val="1"/>
        </dgm:presLayoutVars>
      </dgm:prSet>
      <dgm:spPr/>
      <dgm:t>
        <a:bodyPr/>
        <a:lstStyle/>
        <a:p>
          <a:endParaRPr lang="en-US"/>
        </a:p>
      </dgm:t>
    </dgm:pt>
    <dgm:pt modelId="{28E8D4E4-B37D-4DBB-81D7-775A921794A1}" type="pres">
      <dgm:prSet presAssocID="{F69D2167-B862-4145-89FB-57ADE2325D0C}" presName="Name25" presStyleLbl="parChTrans1D1" presStyleIdx="1" presStyleCnt="3"/>
      <dgm:spPr/>
      <dgm:t>
        <a:bodyPr/>
        <a:lstStyle/>
        <a:p>
          <a:endParaRPr lang="en-US"/>
        </a:p>
      </dgm:t>
    </dgm:pt>
    <dgm:pt modelId="{31FBD67F-C4F3-4B1C-9447-518C9247F83A}" type="pres">
      <dgm:prSet presAssocID="{2BDF2415-8DA2-4BFD-A50E-C228F31A6AF9}" presName="node" presStyleCnt="0"/>
      <dgm:spPr/>
    </dgm:pt>
    <dgm:pt modelId="{AB9FF365-8B84-445C-ADB1-AD3CD742CC42}" type="pres">
      <dgm:prSet presAssocID="{2BDF2415-8DA2-4BFD-A50E-C228F31A6AF9}" presName="parentNode" presStyleLbl="node1" presStyleIdx="2" presStyleCnt="4" custScaleX="121408" custScaleY="113233" custLinFactNeighborX="87804" custLinFactNeighborY="10587">
        <dgm:presLayoutVars>
          <dgm:chMax val="1"/>
          <dgm:bulletEnabled val="1"/>
        </dgm:presLayoutVars>
      </dgm:prSet>
      <dgm:spPr/>
      <dgm:t>
        <a:bodyPr/>
        <a:lstStyle/>
        <a:p>
          <a:endParaRPr lang="en-US"/>
        </a:p>
      </dgm:t>
    </dgm:pt>
    <dgm:pt modelId="{A86E00D9-0B6B-4B3A-96B1-311BD8333508}" type="pres">
      <dgm:prSet presAssocID="{2BDF2415-8DA2-4BFD-A50E-C228F31A6AF9}" presName="childNode" presStyleLbl="revTx" presStyleIdx="1" presStyleCnt="3">
        <dgm:presLayoutVars>
          <dgm:bulletEnabled val="1"/>
        </dgm:presLayoutVars>
      </dgm:prSet>
      <dgm:spPr/>
      <dgm:t>
        <a:bodyPr/>
        <a:lstStyle/>
        <a:p>
          <a:endParaRPr lang="en-US"/>
        </a:p>
      </dgm:t>
    </dgm:pt>
    <dgm:pt modelId="{FF07AB57-E460-4314-829C-142368474E2A}" type="pres">
      <dgm:prSet presAssocID="{90CB68B4-A73F-44E6-B3A4-DC562FE303D5}" presName="Name25" presStyleLbl="parChTrans1D1" presStyleIdx="2" presStyleCnt="3"/>
      <dgm:spPr/>
      <dgm:t>
        <a:bodyPr/>
        <a:lstStyle/>
        <a:p>
          <a:endParaRPr lang="en-US"/>
        </a:p>
      </dgm:t>
    </dgm:pt>
    <dgm:pt modelId="{BAAA6B5E-83AB-42DF-B41D-E25F68CE81B5}" type="pres">
      <dgm:prSet presAssocID="{363F999C-CB01-4571-AB36-879F5B786080}" presName="node" presStyleCnt="0"/>
      <dgm:spPr/>
    </dgm:pt>
    <dgm:pt modelId="{B056D7A7-2645-4E41-ABC4-07AC56493A06}" type="pres">
      <dgm:prSet presAssocID="{363F999C-CB01-4571-AB36-879F5B786080}" presName="parentNode" presStyleLbl="node1" presStyleIdx="3" presStyleCnt="4" custScaleX="104688" custLinFactNeighborX="36007" custLinFactNeighborY="-10587">
        <dgm:presLayoutVars>
          <dgm:chMax val="1"/>
          <dgm:bulletEnabled val="1"/>
        </dgm:presLayoutVars>
      </dgm:prSet>
      <dgm:spPr/>
      <dgm:t>
        <a:bodyPr/>
        <a:lstStyle/>
        <a:p>
          <a:endParaRPr lang="en-US"/>
        </a:p>
      </dgm:t>
    </dgm:pt>
    <dgm:pt modelId="{26D057E6-3E1F-417A-A3B9-67EB8EF90894}" type="pres">
      <dgm:prSet presAssocID="{363F999C-CB01-4571-AB36-879F5B786080}" presName="childNode" presStyleLbl="revTx" presStyleIdx="2" presStyleCnt="3">
        <dgm:presLayoutVars>
          <dgm:bulletEnabled val="1"/>
        </dgm:presLayoutVars>
      </dgm:prSet>
      <dgm:spPr/>
      <dgm:t>
        <a:bodyPr/>
        <a:lstStyle/>
        <a:p>
          <a:endParaRPr lang="en-US"/>
        </a:p>
      </dgm:t>
    </dgm:pt>
  </dgm:ptLst>
  <dgm:cxnLst>
    <dgm:cxn modelId="{A11F6AAE-D717-4544-AF55-9340A4A62218}" type="presOf" srcId="{F74ABEC8-F33C-48E3-8B22-0398911E7A96}" destId="{3B8AB0F4-4E5A-4B46-B8ED-450D0E8E3F8C}" srcOrd="0" destOrd="0" presId="urn:microsoft.com/office/officeart/2005/8/layout/radial2"/>
    <dgm:cxn modelId="{1BD68AF1-3181-4AAC-BEA7-B42483B33E40}" type="presOf" srcId="{D72254C6-DC2A-417E-AA67-F012769A6329}" destId="{A86E00D9-0B6B-4B3A-96B1-311BD8333508}" srcOrd="0" destOrd="0" presId="urn:microsoft.com/office/officeart/2005/8/layout/radial2"/>
    <dgm:cxn modelId="{7FC5CAA3-22A6-4E0E-A841-344BE2304DCB}" type="presOf" srcId="{2BDF2415-8DA2-4BFD-A50E-C228F31A6AF9}" destId="{AB9FF365-8B84-445C-ADB1-AD3CD742CC42}" srcOrd="0" destOrd="0" presId="urn:microsoft.com/office/officeart/2005/8/layout/radial2"/>
    <dgm:cxn modelId="{D8F05F17-2F20-458E-991E-71CFF948B3D7}" type="presOf" srcId="{1D679E36-58FC-427B-B25B-28244946FD72}" destId="{D4EFEC7C-38B3-4046-9257-799DD068E1C4}" srcOrd="0" destOrd="0" presId="urn:microsoft.com/office/officeart/2005/8/layout/radial2"/>
    <dgm:cxn modelId="{F9F50B63-4EF4-4354-8460-A51F3712B7FC}" srcId="{2BDF2415-8DA2-4BFD-A50E-C228F31A6AF9}" destId="{D72254C6-DC2A-417E-AA67-F012769A6329}" srcOrd="0" destOrd="0" parTransId="{1E341590-EDBB-42E2-9E41-5AA2AFE25D67}" sibTransId="{14389930-7883-477B-BA91-C711CFDCD26C}"/>
    <dgm:cxn modelId="{5849B15E-1CBC-484E-9EF6-6F00CF6C5ECA}" srcId="{363F999C-CB01-4571-AB36-879F5B786080}" destId="{E15D7CE2-05D7-40D1-9C86-4283B1B2B656}" srcOrd="0" destOrd="0" parTransId="{1A195ECB-4AA0-4583-A2B4-41A46BBF5DEE}" sibTransId="{80E02C99-6AA4-423A-845C-F793166D192B}"/>
    <dgm:cxn modelId="{73AA6A2C-EF6F-4449-883D-E250B7D02299}" srcId="{F27D31BC-8378-4D7D-B395-44AFC1740121}" destId="{2BDF2415-8DA2-4BFD-A50E-C228F31A6AF9}" srcOrd="1" destOrd="0" parTransId="{F69D2167-B862-4145-89FB-57ADE2325D0C}" sibTransId="{0F5676EF-489E-487C-8B20-4583A61D1A37}"/>
    <dgm:cxn modelId="{574BEB1C-6E54-4B79-A46C-DECED1908080}" type="presOf" srcId="{E15D7CE2-05D7-40D1-9C86-4283B1B2B656}" destId="{26D057E6-3E1F-417A-A3B9-67EB8EF90894}" srcOrd="0" destOrd="0" presId="urn:microsoft.com/office/officeart/2005/8/layout/radial2"/>
    <dgm:cxn modelId="{53AEB102-E4C2-421A-BC72-07D80E3E2325}" type="presOf" srcId="{B98B24D2-BF33-446E-8808-1C9778C2783E}" destId="{EB00FB19-16D7-4AEC-8C8D-C3E72DD8465A}" srcOrd="0" destOrd="0" presId="urn:microsoft.com/office/officeart/2005/8/layout/radial2"/>
    <dgm:cxn modelId="{0DF0184D-3B90-4C2C-8527-DD92F2F40014}" srcId="{F27D31BC-8378-4D7D-B395-44AFC1740121}" destId="{B98B24D2-BF33-446E-8808-1C9778C2783E}" srcOrd="0" destOrd="0" parTransId="{F74ABEC8-F33C-48E3-8B22-0398911E7A96}" sibTransId="{95C89663-C308-4B27-B5D4-F0B61151043A}"/>
    <dgm:cxn modelId="{D20DCED8-BD0A-43C9-90E1-AD03A4B9718B}" srcId="{B98B24D2-BF33-446E-8808-1C9778C2783E}" destId="{1D679E36-58FC-427B-B25B-28244946FD72}" srcOrd="0" destOrd="0" parTransId="{D153A4E6-CC0E-4A9B-ADAE-3CFD4A6B675B}" sibTransId="{6E88B139-519D-4F94-9EE2-B77C915F9FC9}"/>
    <dgm:cxn modelId="{98BE7E86-16FC-4560-8061-8F70F741DFDB}" type="presOf" srcId="{F27D31BC-8378-4D7D-B395-44AFC1740121}" destId="{E6882D7F-EDD8-4D07-8D01-54930C0E12F4}" srcOrd="0" destOrd="0" presId="urn:microsoft.com/office/officeart/2005/8/layout/radial2"/>
    <dgm:cxn modelId="{D61A96D9-C1C3-400A-8A5E-FBC3BEB1CA96}" srcId="{F27D31BC-8378-4D7D-B395-44AFC1740121}" destId="{363F999C-CB01-4571-AB36-879F5B786080}" srcOrd="2" destOrd="0" parTransId="{90CB68B4-A73F-44E6-B3A4-DC562FE303D5}" sibTransId="{7846D646-CED2-40E0-B953-D10D6E719FA8}"/>
    <dgm:cxn modelId="{35B84D58-0A24-4D18-B182-94EB0AE9AC02}" type="presOf" srcId="{90CB68B4-A73F-44E6-B3A4-DC562FE303D5}" destId="{FF07AB57-E460-4314-829C-142368474E2A}" srcOrd="0" destOrd="0" presId="urn:microsoft.com/office/officeart/2005/8/layout/radial2"/>
    <dgm:cxn modelId="{721E38A3-047A-4573-BAB5-ADA4D1945386}" type="presOf" srcId="{363F999C-CB01-4571-AB36-879F5B786080}" destId="{B056D7A7-2645-4E41-ABC4-07AC56493A06}" srcOrd="0" destOrd="0" presId="urn:microsoft.com/office/officeart/2005/8/layout/radial2"/>
    <dgm:cxn modelId="{F869B74F-EC73-43D5-9EDF-0379605FD7D6}" type="presOf" srcId="{F69D2167-B862-4145-89FB-57ADE2325D0C}" destId="{28E8D4E4-B37D-4DBB-81D7-775A921794A1}" srcOrd="0" destOrd="0" presId="urn:microsoft.com/office/officeart/2005/8/layout/radial2"/>
    <dgm:cxn modelId="{4F0D655A-36CC-4E69-8FBE-075008515612}" type="presParOf" srcId="{E6882D7F-EDD8-4D07-8D01-54930C0E12F4}" destId="{B57D5641-204D-44B2-993E-8BCFE38F1318}" srcOrd="0" destOrd="0" presId="urn:microsoft.com/office/officeart/2005/8/layout/radial2"/>
    <dgm:cxn modelId="{B0C9472A-6584-4D74-9013-98AC67529CAF}" type="presParOf" srcId="{B57D5641-204D-44B2-993E-8BCFE38F1318}" destId="{285C32FF-5B0D-4C9E-B6A8-F766C146325C}" srcOrd="0" destOrd="0" presId="urn:microsoft.com/office/officeart/2005/8/layout/radial2"/>
    <dgm:cxn modelId="{1B720A9E-C661-451C-96A9-A9DBE33A9405}" type="presParOf" srcId="{285C32FF-5B0D-4C9E-B6A8-F766C146325C}" destId="{9E8D5222-2E86-40BB-967D-05284801FAED}" srcOrd="0" destOrd="0" presId="urn:microsoft.com/office/officeart/2005/8/layout/radial2"/>
    <dgm:cxn modelId="{7F28F2F1-A949-4DDC-B9DA-8C7B673064CB}" type="presParOf" srcId="{285C32FF-5B0D-4C9E-B6A8-F766C146325C}" destId="{18A77B7E-7EB3-4C15-9AEF-15BADB478134}" srcOrd="1" destOrd="0" presId="urn:microsoft.com/office/officeart/2005/8/layout/radial2"/>
    <dgm:cxn modelId="{69A71ADD-92EE-4DDD-B8F8-ED5E46379C50}" type="presParOf" srcId="{B57D5641-204D-44B2-993E-8BCFE38F1318}" destId="{3B8AB0F4-4E5A-4B46-B8ED-450D0E8E3F8C}" srcOrd="1" destOrd="0" presId="urn:microsoft.com/office/officeart/2005/8/layout/radial2"/>
    <dgm:cxn modelId="{581C1938-A751-45C6-BEF7-D4BC00ACAA29}" type="presParOf" srcId="{B57D5641-204D-44B2-993E-8BCFE38F1318}" destId="{440F8355-BB4E-4351-9029-6684214922C9}" srcOrd="2" destOrd="0" presId="urn:microsoft.com/office/officeart/2005/8/layout/radial2"/>
    <dgm:cxn modelId="{3AEE85F7-5406-45CD-BBEF-0CF3AB36D20E}" type="presParOf" srcId="{440F8355-BB4E-4351-9029-6684214922C9}" destId="{EB00FB19-16D7-4AEC-8C8D-C3E72DD8465A}" srcOrd="0" destOrd="0" presId="urn:microsoft.com/office/officeart/2005/8/layout/radial2"/>
    <dgm:cxn modelId="{65B53586-E30C-4092-8F3F-F80FB0F49CB1}" type="presParOf" srcId="{440F8355-BB4E-4351-9029-6684214922C9}" destId="{D4EFEC7C-38B3-4046-9257-799DD068E1C4}" srcOrd="1" destOrd="0" presId="urn:microsoft.com/office/officeart/2005/8/layout/radial2"/>
    <dgm:cxn modelId="{08CC56B5-0609-4DE4-B87F-62A6FE6F5558}" type="presParOf" srcId="{B57D5641-204D-44B2-993E-8BCFE38F1318}" destId="{28E8D4E4-B37D-4DBB-81D7-775A921794A1}" srcOrd="3" destOrd="0" presId="urn:microsoft.com/office/officeart/2005/8/layout/radial2"/>
    <dgm:cxn modelId="{56AD0341-EE04-4610-AB1A-BCB5CC230F12}" type="presParOf" srcId="{B57D5641-204D-44B2-993E-8BCFE38F1318}" destId="{31FBD67F-C4F3-4B1C-9447-518C9247F83A}" srcOrd="4" destOrd="0" presId="urn:microsoft.com/office/officeart/2005/8/layout/radial2"/>
    <dgm:cxn modelId="{32CF154B-FA5B-46E6-BB11-8DD33C0212DB}" type="presParOf" srcId="{31FBD67F-C4F3-4B1C-9447-518C9247F83A}" destId="{AB9FF365-8B84-445C-ADB1-AD3CD742CC42}" srcOrd="0" destOrd="0" presId="urn:microsoft.com/office/officeart/2005/8/layout/radial2"/>
    <dgm:cxn modelId="{5787D07C-A93B-4B2E-84CA-D381045A6225}" type="presParOf" srcId="{31FBD67F-C4F3-4B1C-9447-518C9247F83A}" destId="{A86E00D9-0B6B-4B3A-96B1-311BD8333508}" srcOrd="1" destOrd="0" presId="urn:microsoft.com/office/officeart/2005/8/layout/radial2"/>
    <dgm:cxn modelId="{EF4C5882-88BE-42FF-8425-40BF1D988895}" type="presParOf" srcId="{B57D5641-204D-44B2-993E-8BCFE38F1318}" destId="{FF07AB57-E460-4314-829C-142368474E2A}" srcOrd="5" destOrd="0" presId="urn:microsoft.com/office/officeart/2005/8/layout/radial2"/>
    <dgm:cxn modelId="{5EE8F74D-21EF-41FB-86B0-8D098AEC58EC}" type="presParOf" srcId="{B57D5641-204D-44B2-993E-8BCFE38F1318}" destId="{BAAA6B5E-83AB-42DF-B41D-E25F68CE81B5}" srcOrd="6" destOrd="0" presId="urn:microsoft.com/office/officeart/2005/8/layout/radial2"/>
    <dgm:cxn modelId="{C436D278-16FB-4024-854B-5AB4ADD2119F}" type="presParOf" srcId="{BAAA6B5E-83AB-42DF-B41D-E25F68CE81B5}" destId="{B056D7A7-2645-4E41-ABC4-07AC56493A06}" srcOrd="0" destOrd="0" presId="urn:microsoft.com/office/officeart/2005/8/layout/radial2"/>
    <dgm:cxn modelId="{6F41C83E-FAD4-4D64-AC7F-65EA741BE26B}" type="presParOf" srcId="{BAAA6B5E-83AB-42DF-B41D-E25F68CE81B5}" destId="{26D057E6-3E1F-417A-A3B9-67EB8EF90894}"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D1509D-FEFD-4106-BC18-5C4C0AF4CC04}" type="doc">
      <dgm:prSet loTypeId="urn:microsoft.com/office/officeart/2005/8/layout/orgChart1" loCatId="hierarchy" qsTypeId="urn:microsoft.com/office/officeart/2005/8/quickstyle/simple1#1" qsCatId="simple" csTypeId="urn:microsoft.com/office/officeart/2005/8/colors/colorful3" csCatId="colorful" phldr="1"/>
      <dgm:spPr/>
    </dgm:pt>
    <dgm:pt modelId="{BE98202B-2182-40C4-BBDD-E7CC7DE21B6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Building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 Background</a:t>
          </a:r>
          <a:endParaRPr kumimoji="0" lang="en-US" b="0" i="0" u="none" strike="noStrike" cap="none" normalizeH="0" baseline="0" dirty="0" smtClean="0">
            <a:ln/>
            <a:effectLst/>
            <a:latin typeface="Arial" charset="0"/>
          </a:endParaRPr>
        </a:p>
      </dgm:t>
    </dgm:pt>
    <dgm:pt modelId="{1ED2C0CD-0872-446F-BCF9-FB536A05B170}" type="parTrans" cxnId="{31487D31-8088-4A8A-A569-8C92A19F6C0E}">
      <dgm:prSet/>
      <dgm:spPr/>
      <dgm:t>
        <a:bodyPr/>
        <a:lstStyle/>
        <a:p>
          <a:endParaRPr lang="en-US">
            <a:solidFill>
              <a:schemeClr val="bg1"/>
            </a:solidFill>
          </a:endParaRPr>
        </a:p>
      </dgm:t>
    </dgm:pt>
    <dgm:pt modelId="{08F4BF4F-EE07-4893-8DEC-74D8992B9E21}" type="sibTrans" cxnId="{31487D31-8088-4A8A-A569-8C92A19F6C0E}">
      <dgm:prSet/>
      <dgm:spPr/>
      <dgm:t>
        <a:bodyPr/>
        <a:lstStyle/>
        <a:p>
          <a:endParaRPr lang="en-US">
            <a:solidFill>
              <a:schemeClr val="bg1"/>
            </a:solidFill>
          </a:endParaRPr>
        </a:p>
      </dgm:t>
    </dgm:pt>
    <dgm:pt modelId="{F5B66D14-936C-4FCC-8331-A4EE25D9F51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Link to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Students’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Background</a:t>
          </a:r>
          <a:endParaRPr kumimoji="0" lang="en-US" b="0" i="0" u="none" strike="noStrike" cap="none" normalizeH="0" baseline="0" dirty="0" smtClean="0">
            <a:ln/>
            <a:effectLst/>
            <a:latin typeface="Arial" charset="0"/>
          </a:endParaRPr>
        </a:p>
      </dgm:t>
    </dgm:pt>
    <dgm:pt modelId="{585C12F9-678F-4003-90F4-85150C58ADD8}" type="parTrans" cxnId="{34AAE00F-6E5C-4F76-82FA-5D139AD23A1D}">
      <dgm:prSet/>
      <dgm:spPr/>
      <dgm:t>
        <a:bodyPr/>
        <a:lstStyle/>
        <a:p>
          <a:endParaRPr lang="en-US">
            <a:solidFill>
              <a:schemeClr val="bg1"/>
            </a:solidFill>
          </a:endParaRPr>
        </a:p>
      </dgm:t>
    </dgm:pt>
    <dgm:pt modelId="{DBCE8EB0-4B16-47EB-B901-CF157B1FBE90}" type="sibTrans" cxnId="{34AAE00F-6E5C-4F76-82FA-5D139AD23A1D}">
      <dgm:prSet/>
      <dgm:spPr/>
      <dgm:t>
        <a:bodyPr/>
        <a:lstStyle/>
        <a:p>
          <a:endParaRPr lang="en-US">
            <a:solidFill>
              <a:schemeClr val="bg1"/>
            </a:solidFill>
          </a:endParaRPr>
        </a:p>
      </dgm:t>
    </dgm:pt>
    <dgm:pt modelId="{B12CB44A-061B-4357-87C2-FEA1FDE29B7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Develop Key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 Vocabulary</a:t>
          </a:r>
          <a:endParaRPr kumimoji="0" lang="en-US" b="0" i="0" u="none" strike="noStrike" cap="none" normalizeH="0" baseline="0" dirty="0" smtClean="0">
            <a:ln/>
            <a:effectLst/>
            <a:latin typeface="Arial" charset="0"/>
          </a:endParaRPr>
        </a:p>
      </dgm:t>
    </dgm:pt>
    <dgm:pt modelId="{0D508451-298C-4311-97B8-B3DB96F81DC4}" type="parTrans" cxnId="{A00A2ED2-2567-45B4-980D-D651C2FBFF1F}">
      <dgm:prSet/>
      <dgm:spPr/>
      <dgm:t>
        <a:bodyPr/>
        <a:lstStyle/>
        <a:p>
          <a:endParaRPr lang="en-US">
            <a:solidFill>
              <a:schemeClr val="bg1"/>
            </a:solidFill>
          </a:endParaRPr>
        </a:p>
      </dgm:t>
    </dgm:pt>
    <dgm:pt modelId="{EE8EEC1B-3E6F-4199-865D-C347BCF6151E}" type="sibTrans" cxnId="{A00A2ED2-2567-45B4-980D-D651C2FBFF1F}">
      <dgm:prSet/>
      <dgm:spPr/>
      <dgm:t>
        <a:bodyPr/>
        <a:lstStyle/>
        <a:p>
          <a:endParaRPr lang="en-US">
            <a:solidFill>
              <a:schemeClr val="bg1"/>
            </a:solidFill>
          </a:endParaRPr>
        </a:p>
      </dgm:t>
    </dgm:pt>
    <dgm:pt modelId="{B8664377-F3E2-41F0-939C-F044DA24C01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Content Language	</a:t>
          </a:r>
          <a:endParaRPr kumimoji="0" lang="en-US" b="0" i="0" u="none" strike="noStrike" cap="none" normalizeH="0" baseline="0" dirty="0" smtClean="0">
            <a:ln/>
            <a:effectLst/>
            <a:latin typeface="Arial" charset="0"/>
          </a:endParaRPr>
        </a:p>
      </dgm:t>
    </dgm:pt>
    <dgm:pt modelId="{888C97D3-BDE8-4B3D-82BB-B30ACB489527}" type="parTrans" cxnId="{E4FAE942-FB78-4D0C-B7DC-4162D3F97F58}">
      <dgm:prSet/>
      <dgm:spPr/>
      <dgm:t>
        <a:bodyPr/>
        <a:lstStyle/>
        <a:p>
          <a:endParaRPr lang="en-US">
            <a:solidFill>
              <a:schemeClr val="bg1"/>
            </a:solidFill>
          </a:endParaRPr>
        </a:p>
      </dgm:t>
    </dgm:pt>
    <dgm:pt modelId="{2EC4D1A8-C370-4696-81C3-1169BA40E0DB}" type="sibTrans" cxnId="{E4FAE942-FB78-4D0C-B7DC-4162D3F97F58}">
      <dgm:prSet/>
      <dgm:spPr/>
      <dgm:t>
        <a:bodyPr/>
        <a:lstStyle/>
        <a:p>
          <a:endParaRPr lang="en-US">
            <a:solidFill>
              <a:schemeClr val="bg1"/>
            </a:solidFill>
          </a:endParaRPr>
        </a:p>
      </dgm:t>
    </dgm:pt>
    <dgm:pt modelId="{6123EB55-2C6B-42C9-8D06-AF4BD94E84F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School Language</a:t>
          </a:r>
          <a:endParaRPr kumimoji="0" lang="en-US" b="0" i="0" u="none" strike="noStrike" cap="none" normalizeH="0" baseline="0" dirty="0" smtClean="0">
            <a:ln/>
            <a:effectLst/>
            <a:latin typeface="Arial" charset="0"/>
          </a:endParaRPr>
        </a:p>
      </dgm:t>
    </dgm:pt>
    <dgm:pt modelId="{3D130C3F-6B21-4A7B-82EF-2035B1F62741}" type="parTrans" cxnId="{196F3188-37A5-405F-A6D3-5286D55A30AD}">
      <dgm:prSet/>
      <dgm:spPr/>
      <dgm:t>
        <a:bodyPr/>
        <a:lstStyle/>
        <a:p>
          <a:endParaRPr lang="en-US">
            <a:solidFill>
              <a:schemeClr val="bg1"/>
            </a:solidFill>
          </a:endParaRPr>
        </a:p>
      </dgm:t>
    </dgm:pt>
    <dgm:pt modelId="{88749AE6-38FB-4B8C-A8EB-AF0CE4B9CC32}" type="sibTrans" cxnId="{196F3188-37A5-405F-A6D3-5286D55A30AD}">
      <dgm:prSet/>
      <dgm:spPr/>
      <dgm:t>
        <a:bodyPr/>
        <a:lstStyle/>
        <a:p>
          <a:endParaRPr lang="en-US">
            <a:solidFill>
              <a:schemeClr val="bg1"/>
            </a:solidFill>
          </a:endParaRPr>
        </a:p>
      </dgm:t>
    </dgm:pt>
    <dgm:pt modelId="{3F66989A-C7BB-4C64-9A28-87EF649029D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effectLst/>
              <a:latin typeface="Arial" charset="0"/>
            </a:rPr>
            <a:t>Multiple Meanings</a:t>
          </a:r>
          <a:endParaRPr kumimoji="0" lang="en-US" b="0" i="0" u="none" strike="noStrike" cap="none" normalizeH="0" baseline="0" dirty="0" smtClean="0">
            <a:ln/>
            <a:effectLst/>
            <a:latin typeface="Arial" charset="0"/>
          </a:endParaRPr>
        </a:p>
      </dgm:t>
    </dgm:pt>
    <dgm:pt modelId="{E62AD04C-D7F6-4F94-954A-6D695B2E0B0C}" type="parTrans" cxnId="{4FCE4A02-9C88-4DD9-825E-C515BE86839A}">
      <dgm:prSet/>
      <dgm:spPr/>
      <dgm:t>
        <a:bodyPr/>
        <a:lstStyle/>
        <a:p>
          <a:endParaRPr lang="en-US">
            <a:solidFill>
              <a:schemeClr val="bg1"/>
            </a:solidFill>
          </a:endParaRPr>
        </a:p>
      </dgm:t>
    </dgm:pt>
    <dgm:pt modelId="{687F05A7-BFE2-4787-B019-6FBCF0D152B8}" type="sibTrans" cxnId="{4FCE4A02-9C88-4DD9-825E-C515BE86839A}">
      <dgm:prSet/>
      <dgm:spPr/>
      <dgm:t>
        <a:bodyPr/>
        <a:lstStyle/>
        <a:p>
          <a:endParaRPr lang="en-US">
            <a:solidFill>
              <a:schemeClr val="bg1"/>
            </a:solidFill>
          </a:endParaRPr>
        </a:p>
      </dgm:t>
    </dgm:pt>
    <dgm:pt modelId="{8E416FAC-0E83-4C09-A38E-38EE22D69165}">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smtClean="0">
            <a:ln/>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effectLst/>
              <a:latin typeface="Arial" charset="0"/>
            </a:rPr>
            <a:t>Link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effectLst/>
              <a:latin typeface="Arial" charset="0"/>
            </a:rPr>
            <a:t> Past + New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effectLst/>
              <a:latin typeface="Arial" charset="0"/>
            </a:rPr>
            <a:t>Learning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effectLst/>
              <a:latin typeface="Arial" charset="0"/>
            </a:rPr>
            <a:t>(Scaffolding)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effectLst/>
            <a:latin typeface="Arial" charset="0"/>
          </a:endParaRPr>
        </a:p>
      </dgm:t>
    </dgm:pt>
    <dgm:pt modelId="{D962FEBC-3837-44FC-9B01-36AC8975D3BD}" type="parTrans" cxnId="{B14D547D-C9E7-48A6-87FF-87E46208A469}">
      <dgm:prSet/>
      <dgm:spPr/>
      <dgm:t>
        <a:bodyPr/>
        <a:lstStyle/>
        <a:p>
          <a:endParaRPr lang="en-US">
            <a:solidFill>
              <a:schemeClr val="bg1"/>
            </a:solidFill>
          </a:endParaRPr>
        </a:p>
      </dgm:t>
    </dgm:pt>
    <dgm:pt modelId="{366EB6AD-3AB1-4088-85A7-4B811EFE35F3}" type="sibTrans" cxnId="{B14D547D-C9E7-48A6-87FF-87E46208A469}">
      <dgm:prSet/>
      <dgm:spPr/>
      <dgm:t>
        <a:bodyPr/>
        <a:lstStyle/>
        <a:p>
          <a:endParaRPr lang="en-US">
            <a:solidFill>
              <a:schemeClr val="bg1"/>
            </a:solidFill>
          </a:endParaRPr>
        </a:p>
      </dgm:t>
    </dgm:pt>
    <dgm:pt modelId="{AAB5AA92-345B-4BC4-8097-C6B02F8C64F7}" type="pres">
      <dgm:prSet presAssocID="{28D1509D-FEFD-4106-BC18-5C4C0AF4CC04}" presName="hierChild1" presStyleCnt="0">
        <dgm:presLayoutVars>
          <dgm:orgChart val="1"/>
          <dgm:chPref val="1"/>
          <dgm:dir/>
          <dgm:animOne val="branch"/>
          <dgm:animLvl val="lvl"/>
          <dgm:resizeHandles/>
        </dgm:presLayoutVars>
      </dgm:prSet>
      <dgm:spPr/>
    </dgm:pt>
    <dgm:pt modelId="{70EF0137-F1BD-4B80-BFD6-3C521E252304}" type="pres">
      <dgm:prSet presAssocID="{BE98202B-2182-40C4-BBDD-E7CC7DE21B69}" presName="hierRoot1" presStyleCnt="0">
        <dgm:presLayoutVars>
          <dgm:hierBranch/>
        </dgm:presLayoutVars>
      </dgm:prSet>
      <dgm:spPr/>
    </dgm:pt>
    <dgm:pt modelId="{0721A13C-9EE6-4024-861A-666667D607F6}" type="pres">
      <dgm:prSet presAssocID="{BE98202B-2182-40C4-BBDD-E7CC7DE21B69}" presName="rootComposite1" presStyleCnt="0"/>
      <dgm:spPr/>
    </dgm:pt>
    <dgm:pt modelId="{01C6B194-98BE-4F3C-AAD6-581170C41792}" type="pres">
      <dgm:prSet presAssocID="{BE98202B-2182-40C4-BBDD-E7CC7DE21B69}" presName="rootText1" presStyleLbl="node0" presStyleIdx="0" presStyleCnt="1">
        <dgm:presLayoutVars>
          <dgm:chPref val="3"/>
        </dgm:presLayoutVars>
      </dgm:prSet>
      <dgm:spPr/>
      <dgm:t>
        <a:bodyPr/>
        <a:lstStyle/>
        <a:p>
          <a:endParaRPr lang="en-US"/>
        </a:p>
      </dgm:t>
    </dgm:pt>
    <dgm:pt modelId="{8A2B6C31-7F51-49A5-A25A-72FE0910B4E5}" type="pres">
      <dgm:prSet presAssocID="{BE98202B-2182-40C4-BBDD-E7CC7DE21B69}" presName="rootConnector1" presStyleLbl="node1" presStyleIdx="0" presStyleCnt="0"/>
      <dgm:spPr/>
      <dgm:t>
        <a:bodyPr/>
        <a:lstStyle/>
        <a:p>
          <a:endParaRPr lang="en-US"/>
        </a:p>
      </dgm:t>
    </dgm:pt>
    <dgm:pt modelId="{16C9237D-CEBA-4941-9973-200A553CFADA}" type="pres">
      <dgm:prSet presAssocID="{BE98202B-2182-40C4-BBDD-E7CC7DE21B69}" presName="hierChild2" presStyleCnt="0"/>
      <dgm:spPr/>
    </dgm:pt>
    <dgm:pt modelId="{001DB432-0A88-44C3-B880-DB1370561795}" type="pres">
      <dgm:prSet presAssocID="{585C12F9-678F-4003-90F4-85150C58ADD8}" presName="Name35" presStyleLbl="parChTrans1D2" presStyleIdx="0" presStyleCnt="3"/>
      <dgm:spPr/>
      <dgm:t>
        <a:bodyPr/>
        <a:lstStyle/>
        <a:p>
          <a:endParaRPr lang="en-US"/>
        </a:p>
      </dgm:t>
    </dgm:pt>
    <dgm:pt modelId="{4776BA93-118A-4802-A28D-E296BB612C39}" type="pres">
      <dgm:prSet presAssocID="{F5B66D14-936C-4FCC-8331-A4EE25D9F511}" presName="hierRoot2" presStyleCnt="0">
        <dgm:presLayoutVars>
          <dgm:hierBranch val="r"/>
        </dgm:presLayoutVars>
      </dgm:prSet>
      <dgm:spPr/>
    </dgm:pt>
    <dgm:pt modelId="{2F87172F-C3B2-4C3E-9B1A-FDA4AA9368A2}" type="pres">
      <dgm:prSet presAssocID="{F5B66D14-936C-4FCC-8331-A4EE25D9F511}" presName="rootComposite" presStyleCnt="0"/>
      <dgm:spPr/>
    </dgm:pt>
    <dgm:pt modelId="{AE8C5A41-736D-400D-95F9-76FCA4E2BC3F}" type="pres">
      <dgm:prSet presAssocID="{F5B66D14-936C-4FCC-8331-A4EE25D9F511}" presName="rootText" presStyleLbl="node2" presStyleIdx="0" presStyleCnt="3">
        <dgm:presLayoutVars>
          <dgm:chPref val="3"/>
        </dgm:presLayoutVars>
      </dgm:prSet>
      <dgm:spPr/>
      <dgm:t>
        <a:bodyPr/>
        <a:lstStyle/>
        <a:p>
          <a:endParaRPr lang="en-US"/>
        </a:p>
      </dgm:t>
    </dgm:pt>
    <dgm:pt modelId="{32D2D793-DEDD-45C9-B9A1-0EE4A8D7F79F}" type="pres">
      <dgm:prSet presAssocID="{F5B66D14-936C-4FCC-8331-A4EE25D9F511}" presName="rootConnector" presStyleLbl="node2" presStyleIdx="0" presStyleCnt="3"/>
      <dgm:spPr/>
      <dgm:t>
        <a:bodyPr/>
        <a:lstStyle/>
        <a:p>
          <a:endParaRPr lang="en-US"/>
        </a:p>
      </dgm:t>
    </dgm:pt>
    <dgm:pt modelId="{44214421-DFEF-4E99-B48A-166FDAAB6F1E}" type="pres">
      <dgm:prSet presAssocID="{F5B66D14-936C-4FCC-8331-A4EE25D9F511}" presName="hierChild4" presStyleCnt="0"/>
      <dgm:spPr/>
    </dgm:pt>
    <dgm:pt modelId="{D3421D82-3831-4114-B386-66C2CB1C61BA}" type="pres">
      <dgm:prSet presAssocID="{F5B66D14-936C-4FCC-8331-A4EE25D9F511}" presName="hierChild5" presStyleCnt="0"/>
      <dgm:spPr/>
    </dgm:pt>
    <dgm:pt modelId="{D8CBD3E5-57DA-4A9B-9925-F05D32616B71}" type="pres">
      <dgm:prSet presAssocID="{0D508451-298C-4311-97B8-B3DB96F81DC4}" presName="Name35" presStyleLbl="parChTrans1D2" presStyleIdx="1" presStyleCnt="3"/>
      <dgm:spPr/>
      <dgm:t>
        <a:bodyPr/>
        <a:lstStyle/>
        <a:p>
          <a:endParaRPr lang="en-US"/>
        </a:p>
      </dgm:t>
    </dgm:pt>
    <dgm:pt modelId="{9477A464-494C-4CE4-838D-6F511EC8E44D}" type="pres">
      <dgm:prSet presAssocID="{B12CB44A-061B-4357-87C2-FEA1FDE29B7C}" presName="hierRoot2" presStyleCnt="0">
        <dgm:presLayoutVars>
          <dgm:hierBranch/>
        </dgm:presLayoutVars>
      </dgm:prSet>
      <dgm:spPr/>
    </dgm:pt>
    <dgm:pt modelId="{AF16BE66-9CCA-4397-8934-E48140C36070}" type="pres">
      <dgm:prSet presAssocID="{B12CB44A-061B-4357-87C2-FEA1FDE29B7C}" presName="rootComposite" presStyleCnt="0"/>
      <dgm:spPr/>
    </dgm:pt>
    <dgm:pt modelId="{1D74F46F-24E5-4B29-9FD2-BE90BE777BDD}" type="pres">
      <dgm:prSet presAssocID="{B12CB44A-061B-4357-87C2-FEA1FDE29B7C}" presName="rootText" presStyleLbl="node2" presStyleIdx="1" presStyleCnt="3">
        <dgm:presLayoutVars>
          <dgm:chPref val="3"/>
        </dgm:presLayoutVars>
      </dgm:prSet>
      <dgm:spPr/>
      <dgm:t>
        <a:bodyPr/>
        <a:lstStyle/>
        <a:p>
          <a:endParaRPr lang="en-US"/>
        </a:p>
      </dgm:t>
    </dgm:pt>
    <dgm:pt modelId="{B968B65B-7DA6-4A48-8113-4EF07B005C0E}" type="pres">
      <dgm:prSet presAssocID="{B12CB44A-061B-4357-87C2-FEA1FDE29B7C}" presName="rootConnector" presStyleLbl="node2" presStyleIdx="1" presStyleCnt="3"/>
      <dgm:spPr/>
      <dgm:t>
        <a:bodyPr/>
        <a:lstStyle/>
        <a:p>
          <a:endParaRPr lang="en-US"/>
        </a:p>
      </dgm:t>
    </dgm:pt>
    <dgm:pt modelId="{4B30491D-C940-4BC7-B405-BBAAECB53589}" type="pres">
      <dgm:prSet presAssocID="{B12CB44A-061B-4357-87C2-FEA1FDE29B7C}" presName="hierChild4" presStyleCnt="0"/>
      <dgm:spPr/>
    </dgm:pt>
    <dgm:pt modelId="{BDF74929-E90C-4E1F-9C1E-92157FA77FF8}" type="pres">
      <dgm:prSet presAssocID="{888C97D3-BDE8-4B3D-82BB-B30ACB489527}" presName="Name35" presStyleLbl="parChTrans1D3" presStyleIdx="0" presStyleCnt="3"/>
      <dgm:spPr/>
      <dgm:t>
        <a:bodyPr/>
        <a:lstStyle/>
        <a:p>
          <a:endParaRPr lang="en-US"/>
        </a:p>
      </dgm:t>
    </dgm:pt>
    <dgm:pt modelId="{309C6681-943F-451A-98A1-6EF6878C45C3}" type="pres">
      <dgm:prSet presAssocID="{B8664377-F3E2-41F0-939C-F044DA24C013}" presName="hierRoot2" presStyleCnt="0">
        <dgm:presLayoutVars>
          <dgm:hierBranch val="l"/>
        </dgm:presLayoutVars>
      </dgm:prSet>
      <dgm:spPr/>
    </dgm:pt>
    <dgm:pt modelId="{7959FEA8-534E-4AD1-99E1-0CFECD021672}" type="pres">
      <dgm:prSet presAssocID="{B8664377-F3E2-41F0-939C-F044DA24C013}" presName="rootComposite" presStyleCnt="0"/>
      <dgm:spPr/>
    </dgm:pt>
    <dgm:pt modelId="{80B11EAF-574F-49BB-84A5-D4E9FAB38861}" type="pres">
      <dgm:prSet presAssocID="{B8664377-F3E2-41F0-939C-F044DA24C013}" presName="rootText" presStyleLbl="node3" presStyleIdx="0" presStyleCnt="3">
        <dgm:presLayoutVars>
          <dgm:chPref val="3"/>
        </dgm:presLayoutVars>
      </dgm:prSet>
      <dgm:spPr/>
      <dgm:t>
        <a:bodyPr/>
        <a:lstStyle/>
        <a:p>
          <a:endParaRPr lang="en-US"/>
        </a:p>
      </dgm:t>
    </dgm:pt>
    <dgm:pt modelId="{22C75E74-D3E5-46E3-AF03-7D686FF40E66}" type="pres">
      <dgm:prSet presAssocID="{B8664377-F3E2-41F0-939C-F044DA24C013}" presName="rootConnector" presStyleLbl="node3" presStyleIdx="0" presStyleCnt="3"/>
      <dgm:spPr/>
      <dgm:t>
        <a:bodyPr/>
        <a:lstStyle/>
        <a:p>
          <a:endParaRPr lang="en-US"/>
        </a:p>
      </dgm:t>
    </dgm:pt>
    <dgm:pt modelId="{DD0A6EAD-6C6A-4865-9FF4-CCE70189A825}" type="pres">
      <dgm:prSet presAssocID="{B8664377-F3E2-41F0-939C-F044DA24C013}" presName="hierChild4" presStyleCnt="0"/>
      <dgm:spPr/>
    </dgm:pt>
    <dgm:pt modelId="{EB3312B3-9CA4-4944-A215-3C80D3ECE3E5}" type="pres">
      <dgm:prSet presAssocID="{B8664377-F3E2-41F0-939C-F044DA24C013}" presName="hierChild5" presStyleCnt="0"/>
      <dgm:spPr/>
    </dgm:pt>
    <dgm:pt modelId="{DDC8C681-2800-4B8F-8EC2-46667F2FB5F4}" type="pres">
      <dgm:prSet presAssocID="{3D130C3F-6B21-4A7B-82EF-2035B1F62741}" presName="Name35" presStyleLbl="parChTrans1D3" presStyleIdx="1" presStyleCnt="3"/>
      <dgm:spPr/>
      <dgm:t>
        <a:bodyPr/>
        <a:lstStyle/>
        <a:p>
          <a:endParaRPr lang="en-US"/>
        </a:p>
      </dgm:t>
    </dgm:pt>
    <dgm:pt modelId="{B0A1B8A5-674D-4B12-8FF8-1F8F5178B352}" type="pres">
      <dgm:prSet presAssocID="{6123EB55-2C6B-42C9-8D06-AF4BD94E84F4}" presName="hierRoot2" presStyleCnt="0">
        <dgm:presLayoutVars>
          <dgm:hierBranch val="l"/>
        </dgm:presLayoutVars>
      </dgm:prSet>
      <dgm:spPr/>
    </dgm:pt>
    <dgm:pt modelId="{BC170A26-7BF5-4B89-B61B-22957B28D9B8}" type="pres">
      <dgm:prSet presAssocID="{6123EB55-2C6B-42C9-8D06-AF4BD94E84F4}" presName="rootComposite" presStyleCnt="0"/>
      <dgm:spPr/>
    </dgm:pt>
    <dgm:pt modelId="{2CBE8543-F57C-4DA1-BA95-C1ED8180904E}" type="pres">
      <dgm:prSet presAssocID="{6123EB55-2C6B-42C9-8D06-AF4BD94E84F4}" presName="rootText" presStyleLbl="node3" presStyleIdx="1" presStyleCnt="3">
        <dgm:presLayoutVars>
          <dgm:chPref val="3"/>
        </dgm:presLayoutVars>
      </dgm:prSet>
      <dgm:spPr/>
      <dgm:t>
        <a:bodyPr/>
        <a:lstStyle/>
        <a:p>
          <a:endParaRPr lang="en-US"/>
        </a:p>
      </dgm:t>
    </dgm:pt>
    <dgm:pt modelId="{E35E4635-9283-4602-8FF0-023EC8B90183}" type="pres">
      <dgm:prSet presAssocID="{6123EB55-2C6B-42C9-8D06-AF4BD94E84F4}" presName="rootConnector" presStyleLbl="node3" presStyleIdx="1" presStyleCnt="3"/>
      <dgm:spPr/>
      <dgm:t>
        <a:bodyPr/>
        <a:lstStyle/>
        <a:p>
          <a:endParaRPr lang="en-US"/>
        </a:p>
      </dgm:t>
    </dgm:pt>
    <dgm:pt modelId="{5D18D384-4D2E-46E3-BB9A-9C54C44519EE}" type="pres">
      <dgm:prSet presAssocID="{6123EB55-2C6B-42C9-8D06-AF4BD94E84F4}" presName="hierChild4" presStyleCnt="0"/>
      <dgm:spPr/>
    </dgm:pt>
    <dgm:pt modelId="{9C4023E3-4D5C-4DE3-A567-B28DB632D726}" type="pres">
      <dgm:prSet presAssocID="{6123EB55-2C6B-42C9-8D06-AF4BD94E84F4}" presName="hierChild5" presStyleCnt="0"/>
      <dgm:spPr/>
    </dgm:pt>
    <dgm:pt modelId="{C44B967D-A635-463D-81FF-2F5AB60E5FF1}" type="pres">
      <dgm:prSet presAssocID="{E62AD04C-D7F6-4F94-954A-6D695B2E0B0C}" presName="Name35" presStyleLbl="parChTrans1D3" presStyleIdx="2" presStyleCnt="3"/>
      <dgm:spPr/>
      <dgm:t>
        <a:bodyPr/>
        <a:lstStyle/>
        <a:p>
          <a:endParaRPr lang="en-US"/>
        </a:p>
      </dgm:t>
    </dgm:pt>
    <dgm:pt modelId="{8066912B-8BE6-4047-AE1B-4660B1134494}" type="pres">
      <dgm:prSet presAssocID="{3F66989A-C7BB-4C64-9A28-87EF649029D6}" presName="hierRoot2" presStyleCnt="0">
        <dgm:presLayoutVars>
          <dgm:hierBranch val="l"/>
        </dgm:presLayoutVars>
      </dgm:prSet>
      <dgm:spPr/>
    </dgm:pt>
    <dgm:pt modelId="{3C9E5DDF-4649-4649-8E8A-5C79CF85C7A1}" type="pres">
      <dgm:prSet presAssocID="{3F66989A-C7BB-4C64-9A28-87EF649029D6}" presName="rootComposite" presStyleCnt="0"/>
      <dgm:spPr/>
    </dgm:pt>
    <dgm:pt modelId="{B9B76D21-6522-4F1B-8E71-D42D613E4A95}" type="pres">
      <dgm:prSet presAssocID="{3F66989A-C7BB-4C64-9A28-87EF649029D6}" presName="rootText" presStyleLbl="node3" presStyleIdx="2" presStyleCnt="3">
        <dgm:presLayoutVars>
          <dgm:chPref val="3"/>
        </dgm:presLayoutVars>
      </dgm:prSet>
      <dgm:spPr/>
      <dgm:t>
        <a:bodyPr/>
        <a:lstStyle/>
        <a:p>
          <a:endParaRPr lang="en-US"/>
        </a:p>
      </dgm:t>
    </dgm:pt>
    <dgm:pt modelId="{C83880E6-75AB-45B7-A6DF-FC13865C4444}" type="pres">
      <dgm:prSet presAssocID="{3F66989A-C7BB-4C64-9A28-87EF649029D6}" presName="rootConnector" presStyleLbl="node3" presStyleIdx="2" presStyleCnt="3"/>
      <dgm:spPr/>
      <dgm:t>
        <a:bodyPr/>
        <a:lstStyle/>
        <a:p>
          <a:endParaRPr lang="en-US"/>
        </a:p>
      </dgm:t>
    </dgm:pt>
    <dgm:pt modelId="{F9B9E5EC-830E-4BE3-B826-6B0AB3A4532F}" type="pres">
      <dgm:prSet presAssocID="{3F66989A-C7BB-4C64-9A28-87EF649029D6}" presName="hierChild4" presStyleCnt="0"/>
      <dgm:spPr/>
    </dgm:pt>
    <dgm:pt modelId="{94C8BF7C-0087-4750-8108-6955FC5FC43C}" type="pres">
      <dgm:prSet presAssocID="{3F66989A-C7BB-4C64-9A28-87EF649029D6}" presName="hierChild5" presStyleCnt="0"/>
      <dgm:spPr/>
    </dgm:pt>
    <dgm:pt modelId="{C6DC8C27-1FFE-43A1-B420-C697D356BE70}" type="pres">
      <dgm:prSet presAssocID="{B12CB44A-061B-4357-87C2-FEA1FDE29B7C}" presName="hierChild5" presStyleCnt="0"/>
      <dgm:spPr/>
    </dgm:pt>
    <dgm:pt modelId="{CB28EBB4-D601-4890-820F-D137C179D8A1}" type="pres">
      <dgm:prSet presAssocID="{D962FEBC-3837-44FC-9B01-36AC8975D3BD}" presName="Name35" presStyleLbl="parChTrans1D2" presStyleIdx="2" presStyleCnt="3"/>
      <dgm:spPr/>
      <dgm:t>
        <a:bodyPr/>
        <a:lstStyle/>
        <a:p>
          <a:endParaRPr lang="en-US"/>
        </a:p>
      </dgm:t>
    </dgm:pt>
    <dgm:pt modelId="{177B7FF4-BAE4-4908-A74E-D3AF9EB5819D}" type="pres">
      <dgm:prSet presAssocID="{8E416FAC-0E83-4C09-A38E-38EE22D69165}" presName="hierRoot2" presStyleCnt="0">
        <dgm:presLayoutVars>
          <dgm:hierBranch/>
        </dgm:presLayoutVars>
      </dgm:prSet>
      <dgm:spPr/>
    </dgm:pt>
    <dgm:pt modelId="{3D6BC22D-5307-4B62-ACAD-E56E529F1776}" type="pres">
      <dgm:prSet presAssocID="{8E416FAC-0E83-4C09-A38E-38EE22D69165}" presName="rootComposite" presStyleCnt="0"/>
      <dgm:spPr/>
    </dgm:pt>
    <dgm:pt modelId="{7EAB4A06-DD6F-4661-B197-9537AB8A1DE1}" type="pres">
      <dgm:prSet presAssocID="{8E416FAC-0E83-4C09-A38E-38EE22D69165}" presName="rootText" presStyleLbl="node2" presStyleIdx="2" presStyleCnt="3">
        <dgm:presLayoutVars>
          <dgm:chPref val="3"/>
        </dgm:presLayoutVars>
      </dgm:prSet>
      <dgm:spPr/>
      <dgm:t>
        <a:bodyPr/>
        <a:lstStyle/>
        <a:p>
          <a:endParaRPr lang="en-US"/>
        </a:p>
      </dgm:t>
    </dgm:pt>
    <dgm:pt modelId="{7E3B2395-76D4-4F1B-A1B0-2A43359C154A}" type="pres">
      <dgm:prSet presAssocID="{8E416FAC-0E83-4C09-A38E-38EE22D69165}" presName="rootConnector" presStyleLbl="node2" presStyleIdx="2" presStyleCnt="3"/>
      <dgm:spPr/>
      <dgm:t>
        <a:bodyPr/>
        <a:lstStyle/>
        <a:p>
          <a:endParaRPr lang="en-US"/>
        </a:p>
      </dgm:t>
    </dgm:pt>
    <dgm:pt modelId="{C9891A59-687D-47F8-9AB0-FDC2BE66E40C}" type="pres">
      <dgm:prSet presAssocID="{8E416FAC-0E83-4C09-A38E-38EE22D69165}" presName="hierChild4" presStyleCnt="0"/>
      <dgm:spPr/>
    </dgm:pt>
    <dgm:pt modelId="{4EB6F371-DDA7-478E-BC6B-C6306115073D}" type="pres">
      <dgm:prSet presAssocID="{8E416FAC-0E83-4C09-A38E-38EE22D69165}" presName="hierChild5" presStyleCnt="0"/>
      <dgm:spPr/>
    </dgm:pt>
    <dgm:pt modelId="{FECC5F58-A3E2-406C-9C3E-273D12509F47}" type="pres">
      <dgm:prSet presAssocID="{BE98202B-2182-40C4-BBDD-E7CC7DE21B69}" presName="hierChild3" presStyleCnt="0"/>
      <dgm:spPr/>
    </dgm:pt>
  </dgm:ptLst>
  <dgm:cxnLst>
    <dgm:cxn modelId="{E1DF989A-303C-4444-B827-4EF51A44AB50}" type="presOf" srcId="{585C12F9-678F-4003-90F4-85150C58ADD8}" destId="{001DB432-0A88-44C3-B880-DB1370561795}" srcOrd="0" destOrd="0" presId="urn:microsoft.com/office/officeart/2005/8/layout/orgChart1"/>
    <dgm:cxn modelId="{984F5556-EC56-42D0-B080-A25E27227B69}" type="presOf" srcId="{D962FEBC-3837-44FC-9B01-36AC8975D3BD}" destId="{CB28EBB4-D601-4890-820F-D137C179D8A1}" srcOrd="0" destOrd="0" presId="urn:microsoft.com/office/officeart/2005/8/layout/orgChart1"/>
    <dgm:cxn modelId="{34AAE00F-6E5C-4F76-82FA-5D139AD23A1D}" srcId="{BE98202B-2182-40C4-BBDD-E7CC7DE21B69}" destId="{F5B66D14-936C-4FCC-8331-A4EE25D9F511}" srcOrd="0" destOrd="0" parTransId="{585C12F9-678F-4003-90F4-85150C58ADD8}" sibTransId="{DBCE8EB0-4B16-47EB-B901-CF157B1FBE90}"/>
    <dgm:cxn modelId="{D52D5161-A948-4A9C-B27C-DB414E8853DE}" type="presOf" srcId="{28D1509D-FEFD-4106-BC18-5C4C0AF4CC04}" destId="{AAB5AA92-345B-4BC4-8097-C6B02F8C64F7}" srcOrd="0" destOrd="0" presId="urn:microsoft.com/office/officeart/2005/8/layout/orgChart1"/>
    <dgm:cxn modelId="{E28B0626-22E0-469D-B44F-96CF6E2589BF}" type="presOf" srcId="{B8664377-F3E2-41F0-939C-F044DA24C013}" destId="{22C75E74-D3E5-46E3-AF03-7D686FF40E66}" srcOrd="1" destOrd="0" presId="urn:microsoft.com/office/officeart/2005/8/layout/orgChart1"/>
    <dgm:cxn modelId="{E4FAE942-FB78-4D0C-B7DC-4162D3F97F58}" srcId="{B12CB44A-061B-4357-87C2-FEA1FDE29B7C}" destId="{B8664377-F3E2-41F0-939C-F044DA24C013}" srcOrd="0" destOrd="0" parTransId="{888C97D3-BDE8-4B3D-82BB-B30ACB489527}" sibTransId="{2EC4D1A8-C370-4696-81C3-1169BA40E0DB}"/>
    <dgm:cxn modelId="{DD5792C8-145D-46FB-84F7-89A0DE538D64}" type="presOf" srcId="{BE98202B-2182-40C4-BBDD-E7CC7DE21B69}" destId="{8A2B6C31-7F51-49A5-A25A-72FE0910B4E5}" srcOrd="1" destOrd="0" presId="urn:microsoft.com/office/officeart/2005/8/layout/orgChart1"/>
    <dgm:cxn modelId="{7F78EC7C-3265-4782-8677-6F40E872BAE9}" type="presOf" srcId="{F5B66D14-936C-4FCC-8331-A4EE25D9F511}" destId="{AE8C5A41-736D-400D-95F9-76FCA4E2BC3F}" srcOrd="0" destOrd="0" presId="urn:microsoft.com/office/officeart/2005/8/layout/orgChart1"/>
    <dgm:cxn modelId="{B14D547D-C9E7-48A6-87FF-87E46208A469}" srcId="{BE98202B-2182-40C4-BBDD-E7CC7DE21B69}" destId="{8E416FAC-0E83-4C09-A38E-38EE22D69165}" srcOrd="2" destOrd="0" parTransId="{D962FEBC-3837-44FC-9B01-36AC8975D3BD}" sibTransId="{366EB6AD-3AB1-4088-85A7-4B811EFE35F3}"/>
    <dgm:cxn modelId="{9203393A-8E3B-438F-A36D-CFE270FBF583}" type="presOf" srcId="{0D508451-298C-4311-97B8-B3DB96F81DC4}" destId="{D8CBD3E5-57DA-4A9B-9925-F05D32616B71}" srcOrd="0" destOrd="0" presId="urn:microsoft.com/office/officeart/2005/8/layout/orgChart1"/>
    <dgm:cxn modelId="{9BC58FC2-BDCC-4C56-A430-6FA6FD5B3DAB}" type="presOf" srcId="{B12CB44A-061B-4357-87C2-FEA1FDE29B7C}" destId="{1D74F46F-24E5-4B29-9FD2-BE90BE777BDD}" srcOrd="0" destOrd="0" presId="urn:microsoft.com/office/officeart/2005/8/layout/orgChart1"/>
    <dgm:cxn modelId="{06C2F537-F204-472F-B7BA-2A8E2ED8BE30}" type="presOf" srcId="{E62AD04C-D7F6-4F94-954A-6D695B2E0B0C}" destId="{C44B967D-A635-463D-81FF-2F5AB60E5FF1}" srcOrd="0" destOrd="0" presId="urn:microsoft.com/office/officeart/2005/8/layout/orgChart1"/>
    <dgm:cxn modelId="{2EE1F576-777D-41CC-8DEB-89454525E54A}" type="presOf" srcId="{3F66989A-C7BB-4C64-9A28-87EF649029D6}" destId="{C83880E6-75AB-45B7-A6DF-FC13865C4444}" srcOrd="1" destOrd="0" presId="urn:microsoft.com/office/officeart/2005/8/layout/orgChart1"/>
    <dgm:cxn modelId="{0A9F2B88-66D3-4246-B4AB-72BA0E46F405}" type="presOf" srcId="{6123EB55-2C6B-42C9-8D06-AF4BD94E84F4}" destId="{E35E4635-9283-4602-8FF0-023EC8B90183}" srcOrd="1" destOrd="0" presId="urn:microsoft.com/office/officeart/2005/8/layout/orgChart1"/>
    <dgm:cxn modelId="{35C712DB-2715-49F3-8936-9AFDF2CBC89D}" type="presOf" srcId="{F5B66D14-936C-4FCC-8331-A4EE25D9F511}" destId="{32D2D793-DEDD-45C9-B9A1-0EE4A8D7F79F}" srcOrd="1" destOrd="0" presId="urn:microsoft.com/office/officeart/2005/8/layout/orgChart1"/>
    <dgm:cxn modelId="{ADA44FBD-6D82-4DCF-A924-F5CBCF9B0E32}" type="presOf" srcId="{8E416FAC-0E83-4C09-A38E-38EE22D69165}" destId="{7EAB4A06-DD6F-4661-B197-9537AB8A1DE1}" srcOrd="0" destOrd="0" presId="urn:microsoft.com/office/officeart/2005/8/layout/orgChart1"/>
    <dgm:cxn modelId="{EEB0AA36-A915-4C42-97C4-07EE32716D32}" type="presOf" srcId="{8E416FAC-0E83-4C09-A38E-38EE22D69165}" destId="{7E3B2395-76D4-4F1B-A1B0-2A43359C154A}" srcOrd="1" destOrd="0" presId="urn:microsoft.com/office/officeart/2005/8/layout/orgChart1"/>
    <dgm:cxn modelId="{E7CCEE09-86FD-40CD-82E6-C59EFD54A5BE}" type="presOf" srcId="{BE98202B-2182-40C4-BBDD-E7CC7DE21B69}" destId="{01C6B194-98BE-4F3C-AAD6-581170C41792}" srcOrd="0" destOrd="0" presId="urn:microsoft.com/office/officeart/2005/8/layout/orgChart1"/>
    <dgm:cxn modelId="{4FCE4A02-9C88-4DD9-825E-C515BE86839A}" srcId="{B12CB44A-061B-4357-87C2-FEA1FDE29B7C}" destId="{3F66989A-C7BB-4C64-9A28-87EF649029D6}" srcOrd="2" destOrd="0" parTransId="{E62AD04C-D7F6-4F94-954A-6D695B2E0B0C}" sibTransId="{687F05A7-BFE2-4787-B019-6FBCF0D152B8}"/>
    <dgm:cxn modelId="{31487D31-8088-4A8A-A569-8C92A19F6C0E}" srcId="{28D1509D-FEFD-4106-BC18-5C4C0AF4CC04}" destId="{BE98202B-2182-40C4-BBDD-E7CC7DE21B69}" srcOrd="0" destOrd="0" parTransId="{1ED2C0CD-0872-446F-BCF9-FB536A05B170}" sibTransId="{08F4BF4F-EE07-4893-8DEC-74D8992B9E21}"/>
    <dgm:cxn modelId="{A00A2ED2-2567-45B4-980D-D651C2FBFF1F}" srcId="{BE98202B-2182-40C4-BBDD-E7CC7DE21B69}" destId="{B12CB44A-061B-4357-87C2-FEA1FDE29B7C}" srcOrd="1" destOrd="0" parTransId="{0D508451-298C-4311-97B8-B3DB96F81DC4}" sibTransId="{EE8EEC1B-3E6F-4199-865D-C347BCF6151E}"/>
    <dgm:cxn modelId="{3436CC6B-93CA-4C11-B923-ABE83767ECB2}" type="presOf" srcId="{3F66989A-C7BB-4C64-9A28-87EF649029D6}" destId="{B9B76D21-6522-4F1B-8E71-D42D613E4A95}" srcOrd="0" destOrd="0" presId="urn:microsoft.com/office/officeart/2005/8/layout/orgChart1"/>
    <dgm:cxn modelId="{15AD9A3B-259B-4F31-9EB9-2C3F30CF486A}" type="presOf" srcId="{B8664377-F3E2-41F0-939C-F044DA24C013}" destId="{80B11EAF-574F-49BB-84A5-D4E9FAB38861}" srcOrd="0" destOrd="0" presId="urn:microsoft.com/office/officeart/2005/8/layout/orgChart1"/>
    <dgm:cxn modelId="{B8AAB741-059C-48F0-B052-1DFA3E8EB01E}" type="presOf" srcId="{6123EB55-2C6B-42C9-8D06-AF4BD94E84F4}" destId="{2CBE8543-F57C-4DA1-BA95-C1ED8180904E}" srcOrd="0" destOrd="0" presId="urn:microsoft.com/office/officeart/2005/8/layout/orgChart1"/>
    <dgm:cxn modelId="{196F3188-37A5-405F-A6D3-5286D55A30AD}" srcId="{B12CB44A-061B-4357-87C2-FEA1FDE29B7C}" destId="{6123EB55-2C6B-42C9-8D06-AF4BD94E84F4}" srcOrd="1" destOrd="0" parTransId="{3D130C3F-6B21-4A7B-82EF-2035B1F62741}" sibTransId="{88749AE6-38FB-4B8C-A8EB-AF0CE4B9CC32}"/>
    <dgm:cxn modelId="{2CDDFBC1-2173-4B1D-8046-7C779860AD02}" type="presOf" srcId="{888C97D3-BDE8-4B3D-82BB-B30ACB489527}" destId="{BDF74929-E90C-4E1F-9C1E-92157FA77FF8}" srcOrd="0" destOrd="0" presId="urn:microsoft.com/office/officeart/2005/8/layout/orgChart1"/>
    <dgm:cxn modelId="{8DF503AE-F43B-41ED-9617-6892E9FC26C2}" type="presOf" srcId="{B12CB44A-061B-4357-87C2-FEA1FDE29B7C}" destId="{B968B65B-7DA6-4A48-8113-4EF07B005C0E}" srcOrd="1" destOrd="0" presId="urn:microsoft.com/office/officeart/2005/8/layout/orgChart1"/>
    <dgm:cxn modelId="{6B28C941-8FCD-4B4E-9990-09C1B043130D}" type="presOf" srcId="{3D130C3F-6B21-4A7B-82EF-2035B1F62741}" destId="{DDC8C681-2800-4B8F-8EC2-46667F2FB5F4}" srcOrd="0" destOrd="0" presId="urn:microsoft.com/office/officeart/2005/8/layout/orgChart1"/>
    <dgm:cxn modelId="{7BE9D2B7-A5C2-4B48-A95A-1B4EBD00604C}" type="presParOf" srcId="{AAB5AA92-345B-4BC4-8097-C6B02F8C64F7}" destId="{70EF0137-F1BD-4B80-BFD6-3C521E252304}" srcOrd="0" destOrd="0" presId="urn:microsoft.com/office/officeart/2005/8/layout/orgChart1"/>
    <dgm:cxn modelId="{6DC7502C-E3B7-4DFF-998C-70A7A2AD6E0E}" type="presParOf" srcId="{70EF0137-F1BD-4B80-BFD6-3C521E252304}" destId="{0721A13C-9EE6-4024-861A-666667D607F6}" srcOrd="0" destOrd="0" presId="urn:microsoft.com/office/officeart/2005/8/layout/orgChart1"/>
    <dgm:cxn modelId="{6DCC1AC4-9049-4A1C-9357-C7BC78494E14}" type="presParOf" srcId="{0721A13C-9EE6-4024-861A-666667D607F6}" destId="{01C6B194-98BE-4F3C-AAD6-581170C41792}" srcOrd="0" destOrd="0" presId="urn:microsoft.com/office/officeart/2005/8/layout/orgChart1"/>
    <dgm:cxn modelId="{89B9680F-22E6-4DCD-93D7-FF4DF3890BEA}" type="presParOf" srcId="{0721A13C-9EE6-4024-861A-666667D607F6}" destId="{8A2B6C31-7F51-49A5-A25A-72FE0910B4E5}" srcOrd="1" destOrd="0" presId="urn:microsoft.com/office/officeart/2005/8/layout/orgChart1"/>
    <dgm:cxn modelId="{4D4D3544-EBC1-4F2E-8D36-E8090EA04276}" type="presParOf" srcId="{70EF0137-F1BD-4B80-BFD6-3C521E252304}" destId="{16C9237D-CEBA-4941-9973-200A553CFADA}" srcOrd="1" destOrd="0" presId="urn:microsoft.com/office/officeart/2005/8/layout/orgChart1"/>
    <dgm:cxn modelId="{4CFB682D-9790-4286-BE50-AC90CCD8135C}" type="presParOf" srcId="{16C9237D-CEBA-4941-9973-200A553CFADA}" destId="{001DB432-0A88-44C3-B880-DB1370561795}" srcOrd="0" destOrd="0" presId="urn:microsoft.com/office/officeart/2005/8/layout/orgChart1"/>
    <dgm:cxn modelId="{6A99EC1B-67F6-4C18-88BF-F6A16724975A}" type="presParOf" srcId="{16C9237D-CEBA-4941-9973-200A553CFADA}" destId="{4776BA93-118A-4802-A28D-E296BB612C39}" srcOrd="1" destOrd="0" presId="urn:microsoft.com/office/officeart/2005/8/layout/orgChart1"/>
    <dgm:cxn modelId="{72748A76-495C-468B-A56E-523DBE81E96B}" type="presParOf" srcId="{4776BA93-118A-4802-A28D-E296BB612C39}" destId="{2F87172F-C3B2-4C3E-9B1A-FDA4AA9368A2}" srcOrd="0" destOrd="0" presId="urn:microsoft.com/office/officeart/2005/8/layout/orgChart1"/>
    <dgm:cxn modelId="{85BF4898-7F2B-4CF6-8953-7AD95874AF5B}" type="presParOf" srcId="{2F87172F-C3B2-4C3E-9B1A-FDA4AA9368A2}" destId="{AE8C5A41-736D-400D-95F9-76FCA4E2BC3F}" srcOrd="0" destOrd="0" presId="urn:microsoft.com/office/officeart/2005/8/layout/orgChart1"/>
    <dgm:cxn modelId="{844822B3-CA17-4723-BA49-9F2F7780AF5C}" type="presParOf" srcId="{2F87172F-C3B2-4C3E-9B1A-FDA4AA9368A2}" destId="{32D2D793-DEDD-45C9-B9A1-0EE4A8D7F79F}" srcOrd="1" destOrd="0" presId="urn:microsoft.com/office/officeart/2005/8/layout/orgChart1"/>
    <dgm:cxn modelId="{5BA97EA0-A9AD-4E2C-9810-B92E9FB66418}" type="presParOf" srcId="{4776BA93-118A-4802-A28D-E296BB612C39}" destId="{44214421-DFEF-4E99-B48A-166FDAAB6F1E}" srcOrd="1" destOrd="0" presId="urn:microsoft.com/office/officeart/2005/8/layout/orgChart1"/>
    <dgm:cxn modelId="{D1D7EDA8-CB13-44C6-91A0-C05176031CB4}" type="presParOf" srcId="{4776BA93-118A-4802-A28D-E296BB612C39}" destId="{D3421D82-3831-4114-B386-66C2CB1C61BA}" srcOrd="2" destOrd="0" presId="urn:microsoft.com/office/officeart/2005/8/layout/orgChart1"/>
    <dgm:cxn modelId="{62D92A8C-DE5E-4F6D-8FDC-F979DA531C75}" type="presParOf" srcId="{16C9237D-CEBA-4941-9973-200A553CFADA}" destId="{D8CBD3E5-57DA-4A9B-9925-F05D32616B71}" srcOrd="2" destOrd="0" presId="urn:microsoft.com/office/officeart/2005/8/layout/orgChart1"/>
    <dgm:cxn modelId="{A106F232-570C-4473-96CC-2C6166B115A4}" type="presParOf" srcId="{16C9237D-CEBA-4941-9973-200A553CFADA}" destId="{9477A464-494C-4CE4-838D-6F511EC8E44D}" srcOrd="3" destOrd="0" presId="urn:microsoft.com/office/officeart/2005/8/layout/orgChart1"/>
    <dgm:cxn modelId="{060C036F-51F9-4120-9FC1-2A6857C3928B}" type="presParOf" srcId="{9477A464-494C-4CE4-838D-6F511EC8E44D}" destId="{AF16BE66-9CCA-4397-8934-E48140C36070}" srcOrd="0" destOrd="0" presId="urn:microsoft.com/office/officeart/2005/8/layout/orgChart1"/>
    <dgm:cxn modelId="{CEDE74F2-D023-4020-A2BC-CF212FF1C3B9}" type="presParOf" srcId="{AF16BE66-9CCA-4397-8934-E48140C36070}" destId="{1D74F46F-24E5-4B29-9FD2-BE90BE777BDD}" srcOrd="0" destOrd="0" presId="urn:microsoft.com/office/officeart/2005/8/layout/orgChart1"/>
    <dgm:cxn modelId="{56D7B412-9914-4013-A3F9-F412D541C750}" type="presParOf" srcId="{AF16BE66-9CCA-4397-8934-E48140C36070}" destId="{B968B65B-7DA6-4A48-8113-4EF07B005C0E}" srcOrd="1" destOrd="0" presId="urn:microsoft.com/office/officeart/2005/8/layout/orgChart1"/>
    <dgm:cxn modelId="{EF741C2A-8FC9-4B36-AE65-71C478BD8080}" type="presParOf" srcId="{9477A464-494C-4CE4-838D-6F511EC8E44D}" destId="{4B30491D-C940-4BC7-B405-BBAAECB53589}" srcOrd="1" destOrd="0" presId="urn:microsoft.com/office/officeart/2005/8/layout/orgChart1"/>
    <dgm:cxn modelId="{8D34538A-2DE5-42DC-86EF-9F412778E091}" type="presParOf" srcId="{4B30491D-C940-4BC7-B405-BBAAECB53589}" destId="{BDF74929-E90C-4E1F-9C1E-92157FA77FF8}" srcOrd="0" destOrd="0" presId="urn:microsoft.com/office/officeart/2005/8/layout/orgChart1"/>
    <dgm:cxn modelId="{1B264A9A-376D-47E7-A5FE-133910828C45}" type="presParOf" srcId="{4B30491D-C940-4BC7-B405-BBAAECB53589}" destId="{309C6681-943F-451A-98A1-6EF6878C45C3}" srcOrd="1" destOrd="0" presId="urn:microsoft.com/office/officeart/2005/8/layout/orgChart1"/>
    <dgm:cxn modelId="{B819400B-5F9E-46D3-9947-D5AE32F2AD35}" type="presParOf" srcId="{309C6681-943F-451A-98A1-6EF6878C45C3}" destId="{7959FEA8-534E-4AD1-99E1-0CFECD021672}" srcOrd="0" destOrd="0" presId="urn:microsoft.com/office/officeart/2005/8/layout/orgChart1"/>
    <dgm:cxn modelId="{1F286F94-F6B1-4B07-8BC7-86A29EC66C7A}" type="presParOf" srcId="{7959FEA8-534E-4AD1-99E1-0CFECD021672}" destId="{80B11EAF-574F-49BB-84A5-D4E9FAB38861}" srcOrd="0" destOrd="0" presId="urn:microsoft.com/office/officeart/2005/8/layout/orgChart1"/>
    <dgm:cxn modelId="{69DFC344-361B-4A29-AC3D-97E4AECAC0B7}" type="presParOf" srcId="{7959FEA8-534E-4AD1-99E1-0CFECD021672}" destId="{22C75E74-D3E5-46E3-AF03-7D686FF40E66}" srcOrd="1" destOrd="0" presId="urn:microsoft.com/office/officeart/2005/8/layout/orgChart1"/>
    <dgm:cxn modelId="{CDF8A2E8-1CF3-48FA-A403-1D17A73309C7}" type="presParOf" srcId="{309C6681-943F-451A-98A1-6EF6878C45C3}" destId="{DD0A6EAD-6C6A-4865-9FF4-CCE70189A825}" srcOrd="1" destOrd="0" presId="urn:microsoft.com/office/officeart/2005/8/layout/orgChart1"/>
    <dgm:cxn modelId="{EDD32AB1-D10A-453B-8C10-5D6953AF2B4F}" type="presParOf" srcId="{309C6681-943F-451A-98A1-6EF6878C45C3}" destId="{EB3312B3-9CA4-4944-A215-3C80D3ECE3E5}" srcOrd="2" destOrd="0" presId="urn:microsoft.com/office/officeart/2005/8/layout/orgChart1"/>
    <dgm:cxn modelId="{404DE57A-7744-4A21-9969-EB33E9102E8F}" type="presParOf" srcId="{4B30491D-C940-4BC7-B405-BBAAECB53589}" destId="{DDC8C681-2800-4B8F-8EC2-46667F2FB5F4}" srcOrd="2" destOrd="0" presId="urn:microsoft.com/office/officeart/2005/8/layout/orgChart1"/>
    <dgm:cxn modelId="{D76C193E-5798-41B1-8B5B-C094996010E0}" type="presParOf" srcId="{4B30491D-C940-4BC7-B405-BBAAECB53589}" destId="{B0A1B8A5-674D-4B12-8FF8-1F8F5178B352}" srcOrd="3" destOrd="0" presId="urn:microsoft.com/office/officeart/2005/8/layout/orgChart1"/>
    <dgm:cxn modelId="{96A29A8F-731F-46B8-8BC5-C9312812570B}" type="presParOf" srcId="{B0A1B8A5-674D-4B12-8FF8-1F8F5178B352}" destId="{BC170A26-7BF5-4B89-B61B-22957B28D9B8}" srcOrd="0" destOrd="0" presId="urn:microsoft.com/office/officeart/2005/8/layout/orgChart1"/>
    <dgm:cxn modelId="{B2E4768E-CFFB-43AB-8E65-E65E768F89AC}" type="presParOf" srcId="{BC170A26-7BF5-4B89-B61B-22957B28D9B8}" destId="{2CBE8543-F57C-4DA1-BA95-C1ED8180904E}" srcOrd="0" destOrd="0" presId="urn:microsoft.com/office/officeart/2005/8/layout/orgChart1"/>
    <dgm:cxn modelId="{861B1512-4AFC-4D3F-94E7-12B3DAF23D12}" type="presParOf" srcId="{BC170A26-7BF5-4B89-B61B-22957B28D9B8}" destId="{E35E4635-9283-4602-8FF0-023EC8B90183}" srcOrd="1" destOrd="0" presId="urn:microsoft.com/office/officeart/2005/8/layout/orgChart1"/>
    <dgm:cxn modelId="{06397F5D-A305-4733-9ADF-20DB181A5821}" type="presParOf" srcId="{B0A1B8A5-674D-4B12-8FF8-1F8F5178B352}" destId="{5D18D384-4D2E-46E3-BB9A-9C54C44519EE}" srcOrd="1" destOrd="0" presId="urn:microsoft.com/office/officeart/2005/8/layout/orgChart1"/>
    <dgm:cxn modelId="{6CE4CC92-6991-4EC5-A8BA-6E6ECD2FB7C2}" type="presParOf" srcId="{B0A1B8A5-674D-4B12-8FF8-1F8F5178B352}" destId="{9C4023E3-4D5C-4DE3-A567-B28DB632D726}" srcOrd="2" destOrd="0" presId="urn:microsoft.com/office/officeart/2005/8/layout/orgChart1"/>
    <dgm:cxn modelId="{AEB51989-D978-4353-8610-A37BF61AE699}" type="presParOf" srcId="{4B30491D-C940-4BC7-B405-BBAAECB53589}" destId="{C44B967D-A635-463D-81FF-2F5AB60E5FF1}" srcOrd="4" destOrd="0" presId="urn:microsoft.com/office/officeart/2005/8/layout/orgChart1"/>
    <dgm:cxn modelId="{E101F6F7-323A-41EC-8369-3B0AD061477C}" type="presParOf" srcId="{4B30491D-C940-4BC7-B405-BBAAECB53589}" destId="{8066912B-8BE6-4047-AE1B-4660B1134494}" srcOrd="5" destOrd="0" presId="urn:microsoft.com/office/officeart/2005/8/layout/orgChart1"/>
    <dgm:cxn modelId="{F7A3B0B7-871C-45DB-85C8-A349FD64D45F}" type="presParOf" srcId="{8066912B-8BE6-4047-AE1B-4660B1134494}" destId="{3C9E5DDF-4649-4649-8E8A-5C79CF85C7A1}" srcOrd="0" destOrd="0" presId="urn:microsoft.com/office/officeart/2005/8/layout/orgChart1"/>
    <dgm:cxn modelId="{C47D793E-2BEE-4E87-BD35-E457EB369DED}" type="presParOf" srcId="{3C9E5DDF-4649-4649-8E8A-5C79CF85C7A1}" destId="{B9B76D21-6522-4F1B-8E71-D42D613E4A95}" srcOrd="0" destOrd="0" presId="urn:microsoft.com/office/officeart/2005/8/layout/orgChart1"/>
    <dgm:cxn modelId="{DCC3A486-23E2-43A2-B483-44AAE1C25A8C}" type="presParOf" srcId="{3C9E5DDF-4649-4649-8E8A-5C79CF85C7A1}" destId="{C83880E6-75AB-45B7-A6DF-FC13865C4444}" srcOrd="1" destOrd="0" presId="urn:microsoft.com/office/officeart/2005/8/layout/orgChart1"/>
    <dgm:cxn modelId="{8245897E-9095-4C6B-B2AF-B0ADF43D9DD9}" type="presParOf" srcId="{8066912B-8BE6-4047-AE1B-4660B1134494}" destId="{F9B9E5EC-830E-4BE3-B826-6B0AB3A4532F}" srcOrd="1" destOrd="0" presId="urn:microsoft.com/office/officeart/2005/8/layout/orgChart1"/>
    <dgm:cxn modelId="{6DC1EBA5-BD96-4E68-80A2-9694C736E8DB}" type="presParOf" srcId="{8066912B-8BE6-4047-AE1B-4660B1134494}" destId="{94C8BF7C-0087-4750-8108-6955FC5FC43C}" srcOrd="2" destOrd="0" presId="urn:microsoft.com/office/officeart/2005/8/layout/orgChart1"/>
    <dgm:cxn modelId="{590FA94E-1883-4E21-B6BB-79892B1E9EDB}" type="presParOf" srcId="{9477A464-494C-4CE4-838D-6F511EC8E44D}" destId="{C6DC8C27-1FFE-43A1-B420-C697D356BE70}" srcOrd="2" destOrd="0" presId="urn:microsoft.com/office/officeart/2005/8/layout/orgChart1"/>
    <dgm:cxn modelId="{558B6BC5-C123-4E9C-B2F0-CB3180754C4C}" type="presParOf" srcId="{16C9237D-CEBA-4941-9973-200A553CFADA}" destId="{CB28EBB4-D601-4890-820F-D137C179D8A1}" srcOrd="4" destOrd="0" presId="urn:microsoft.com/office/officeart/2005/8/layout/orgChart1"/>
    <dgm:cxn modelId="{C5E02409-D5D6-4F09-861E-0D87A091DE12}" type="presParOf" srcId="{16C9237D-CEBA-4941-9973-200A553CFADA}" destId="{177B7FF4-BAE4-4908-A74E-D3AF9EB5819D}" srcOrd="5" destOrd="0" presId="urn:microsoft.com/office/officeart/2005/8/layout/orgChart1"/>
    <dgm:cxn modelId="{6A29DF8C-300A-4AFB-B2DE-FC9FDB0DCAA9}" type="presParOf" srcId="{177B7FF4-BAE4-4908-A74E-D3AF9EB5819D}" destId="{3D6BC22D-5307-4B62-ACAD-E56E529F1776}" srcOrd="0" destOrd="0" presId="urn:microsoft.com/office/officeart/2005/8/layout/orgChart1"/>
    <dgm:cxn modelId="{1FD4C14D-AAF6-47E6-8ADE-21CEA7BA393E}" type="presParOf" srcId="{3D6BC22D-5307-4B62-ACAD-E56E529F1776}" destId="{7EAB4A06-DD6F-4661-B197-9537AB8A1DE1}" srcOrd="0" destOrd="0" presId="urn:microsoft.com/office/officeart/2005/8/layout/orgChart1"/>
    <dgm:cxn modelId="{D9FA97CB-C458-4F78-9049-E117001E750A}" type="presParOf" srcId="{3D6BC22D-5307-4B62-ACAD-E56E529F1776}" destId="{7E3B2395-76D4-4F1B-A1B0-2A43359C154A}" srcOrd="1" destOrd="0" presId="urn:microsoft.com/office/officeart/2005/8/layout/orgChart1"/>
    <dgm:cxn modelId="{D337ABB2-0F2B-4C2D-9F87-20294D0DE83F}" type="presParOf" srcId="{177B7FF4-BAE4-4908-A74E-D3AF9EB5819D}" destId="{C9891A59-687D-47F8-9AB0-FDC2BE66E40C}" srcOrd="1" destOrd="0" presId="urn:microsoft.com/office/officeart/2005/8/layout/orgChart1"/>
    <dgm:cxn modelId="{CFECD6B3-D7D1-4F50-8110-7AF4F66DFF2E}" type="presParOf" srcId="{177B7FF4-BAE4-4908-A74E-D3AF9EB5819D}" destId="{4EB6F371-DDA7-478E-BC6B-C6306115073D}" srcOrd="2" destOrd="0" presId="urn:microsoft.com/office/officeart/2005/8/layout/orgChart1"/>
    <dgm:cxn modelId="{97C3FEE6-2A97-4F1A-8387-960E115C169D}" type="presParOf" srcId="{70EF0137-F1BD-4B80-BFD6-3C521E252304}" destId="{FECC5F58-A3E2-406C-9C3E-273D12509F4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0383AE-F603-4477-919B-FC242BBC83A5}"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47E0D5B3-AC96-4A92-ADBC-10733C5E9E80}">
      <dgm:prSet phldrT="[Text]" phldr="1"/>
      <dgm:spPr>
        <a:solidFill>
          <a:schemeClr val="accent4"/>
        </a:solidFill>
      </dgm:spPr>
      <dgm:t>
        <a:bodyPr/>
        <a:lstStyle/>
        <a:p>
          <a:endParaRPr lang="en-US"/>
        </a:p>
      </dgm:t>
    </dgm:pt>
    <dgm:pt modelId="{35597EDD-FF89-498F-BA1F-8D5152E03139}" type="parTrans" cxnId="{D0851E03-246E-4E77-AA8D-3A87148FF646}">
      <dgm:prSet/>
      <dgm:spPr/>
      <dgm:t>
        <a:bodyPr/>
        <a:lstStyle/>
        <a:p>
          <a:endParaRPr lang="en-US"/>
        </a:p>
      </dgm:t>
    </dgm:pt>
    <dgm:pt modelId="{06134A11-8433-46FA-9A14-95D6FC796E1A}" type="sibTrans" cxnId="{D0851E03-246E-4E77-AA8D-3A87148FF646}">
      <dgm:prSet/>
      <dgm:spPr/>
      <dgm:t>
        <a:bodyPr/>
        <a:lstStyle/>
        <a:p>
          <a:endParaRPr lang="en-US"/>
        </a:p>
      </dgm:t>
    </dgm:pt>
    <dgm:pt modelId="{72684B01-6810-4179-B249-1EB7DCAC3356}">
      <dgm:prSet phldrT="[Text]" phldr="1"/>
      <dgm:spPr>
        <a:solidFill>
          <a:schemeClr val="accent4"/>
        </a:solidFill>
      </dgm:spPr>
      <dgm:t>
        <a:bodyPr/>
        <a:lstStyle/>
        <a:p>
          <a:endParaRPr lang="en-US"/>
        </a:p>
      </dgm:t>
    </dgm:pt>
    <dgm:pt modelId="{982294CA-ACC3-4155-B9B2-E0894F00565C}" type="parTrans" cxnId="{B80B2024-DD6E-4CDC-8A7C-068259782CDA}">
      <dgm:prSet/>
      <dgm:spPr/>
      <dgm:t>
        <a:bodyPr/>
        <a:lstStyle/>
        <a:p>
          <a:endParaRPr lang="en-US"/>
        </a:p>
      </dgm:t>
    </dgm:pt>
    <dgm:pt modelId="{1401860A-FBDC-423E-AC95-C2E1EEABE515}" type="sibTrans" cxnId="{B80B2024-DD6E-4CDC-8A7C-068259782CDA}">
      <dgm:prSet/>
      <dgm:spPr/>
      <dgm:t>
        <a:bodyPr/>
        <a:lstStyle/>
        <a:p>
          <a:endParaRPr lang="en-US"/>
        </a:p>
      </dgm:t>
    </dgm:pt>
    <dgm:pt modelId="{8164FE7F-7E54-437C-B676-D15D3F61E3D9}">
      <dgm:prSet phldrT="[Text]" phldr="1"/>
      <dgm:spPr>
        <a:solidFill>
          <a:schemeClr val="accent4"/>
        </a:solidFill>
      </dgm:spPr>
      <dgm:t>
        <a:bodyPr/>
        <a:lstStyle/>
        <a:p>
          <a:endParaRPr lang="en-US"/>
        </a:p>
      </dgm:t>
    </dgm:pt>
    <dgm:pt modelId="{2E7D48B5-FB2A-4C7C-990C-0AC49630B474}" type="parTrans" cxnId="{612B3C17-1DA0-4850-956D-FF6D244B386F}">
      <dgm:prSet/>
      <dgm:spPr/>
      <dgm:t>
        <a:bodyPr/>
        <a:lstStyle/>
        <a:p>
          <a:endParaRPr lang="en-US"/>
        </a:p>
      </dgm:t>
    </dgm:pt>
    <dgm:pt modelId="{C10B9F89-36CB-4726-AABC-8A580AA48EE4}" type="sibTrans" cxnId="{612B3C17-1DA0-4850-956D-FF6D244B386F}">
      <dgm:prSet/>
      <dgm:spPr/>
      <dgm:t>
        <a:bodyPr/>
        <a:lstStyle/>
        <a:p>
          <a:endParaRPr lang="en-US"/>
        </a:p>
      </dgm:t>
    </dgm:pt>
    <dgm:pt modelId="{B0E956BC-50B9-4361-B39F-31A795D2B8DB}">
      <dgm:prSet phldrT="[Text]" phldr="1"/>
      <dgm:spPr>
        <a:solidFill>
          <a:schemeClr val="accent4"/>
        </a:solidFill>
      </dgm:spPr>
      <dgm:t>
        <a:bodyPr/>
        <a:lstStyle/>
        <a:p>
          <a:endParaRPr lang="en-US" dirty="0"/>
        </a:p>
      </dgm:t>
    </dgm:pt>
    <dgm:pt modelId="{B080AABD-4666-4920-95FA-8E5318536A08}" type="parTrans" cxnId="{7CC0353F-E2AC-4607-8CCF-6BD0486F30A6}">
      <dgm:prSet/>
      <dgm:spPr/>
      <dgm:t>
        <a:bodyPr/>
        <a:lstStyle/>
        <a:p>
          <a:endParaRPr lang="en-US"/>
        </a:p>
      </dgm:t>
    </dgm:pt>
    <dgm:pt modelId="{6FAA2BDE-2925-44E0-997A-2F84C6144034}" type="sibTrans" cxnId="{7CC0353F-E2AC-4607-8CCF-6BD0486F30A6}">
      <dgm:prSet/>
      <dgm:spPr/>
      <dgm:t>
        <a:bodyPr/>
        <a:lstStyle/>
        <a:p>
          <a:endParaRPr lang="en-US"/>
        </a:p>
      </dgm:t>
    </dgm:pt>
    <dgm:pt modelId="{9683ADE1-CF26-4CC5-AB59-F73521B5CAA7}">
      <dgm:prSet phldrT="[Text]" phldr="1"/>
      <dgm:spPr>
        <a:solidFill>
          <a:schemeClr val="accent4"/>
        </a:solidFill>
      </dgm:spPr>
      <dgm:t>
        <a:bodyPr/>
        <a:lstStyle/>
        <a:p>
          <a:endParaRPr lang="en-US"/>
        </a:p>
      </dgm:t>
    </dgm:pt>
    <dgm:pt modelId="{1216DAC6-1320-4C33-9254-303BB40DE847}" type="parTrans" cxnId="{CEE9C37B-6602-4057-B587-4752FADDA6F3}">
      <dgm:prSet/>
      <dgm:spPr/>
      <dgm:t>
        <a:bodyPr/>
        <a:lstStyle/>
        <a:p>
          <a:endParaRPr lang="en-US"/>
        </a:p>
      </dgm:t>
    </dgm:pt>
    <dgm:pt modelId="{BEF7E731-B059-49B0-9180-8DF0A310B141}" type="sibTrans" cxnId="{CEE9C37B-6602-4057-B587-4752FADDA6F3}">
      <dgm:prSet/>
      <dgm:spPr/>
      <dgm:t>
        <a:bodyPr/>
        <a:lstStyle/>
        <a:p>
          <a:endParaRPr lang="en-US"/>
        </a:p>
      </dgm:t>
    </dgm:pt>
    <dgm:pt modelId="{5DBFE99D-7AFB-4CDA-A401-AB2E5A26EC10}" type="pres">
      <dgm:prSet presAssocID="{1A0383AE-F603-4477-919B-FC242BBC83A5}" presName="cycle" presStyleCnt="0">
        <dgm:presLayoutVars>
          <dgm:dir/>
          <dgm:resizeHandles val="exact"/>
        </dgm:presLayoutVars>
      </dgm:prSet>
      <dgm:spPr/>
      <dgm:t>
        <a:bodyPr/>
        <a:lstStyle/>
        <a:p>
          <a:endParaRPr lang="en-US"/>
        </a:p>
      </dgm:t>
    </dgm:pt>
    <dgm:pt modelId="{AA3BB0BF-6D43-462D-824E-9D84B3C0E9E2}" type="pres">
      <dgm:prSet presAssocID="{47E0D5B3-AC96-4A92-ADBC-10733C5E9E80}" presName="node" presStyleLbl="node1" presStyleIdx="0" presStyleCnt="5">
        <dgm:presLayoutVars>
          <dgm:bulletEnabled val="1"/>
        </dgm:presLayoutVars>
      </dgm:prSet>
      <dgm:spPr/>
      <dgm:t>
        <a:bodyPr/>
        <a:lstStyle/>
        <a:p>
          <a:endParaRPr lang="en-US"/>
        </a:p>
      </dgm:t>
    </dgm:pt>
    <dgm:pt modelId="{E9860354-7E3C-4A52-8110-815050B146B7}" type="pres">
      <dgm:prSet presAssocID="{06134A11-8433-46FA-9A14-95D6FC796E1A}" presName="sibTrans" presStyleLbl="sibTrans2D1" presStyleIdx="0" presStyleCnt="5"/>
      <dgm:spPr/>
      <dgm:t>
        <a:bodyPr/>
        <a:lstStyle/>
        <a:p>
          <a:endParaRPr lang="en-US"/>
        </a:p>
      </dgm:t>
    </dgm:pt>
    <dgm:pt modelId="{E23F2E16-B0D2-4CFE-90CD-23CE93D533D7}" type="pres">
      <dgm:prSet presAssocID="{06134A11-8433-46FA-9A14-95D6FC796E1A}" presName="connectorText" presStyleLbl="sibTrans2D1" presStyleIdx="0" presStyleCnt="5"/>
      <dgm:spPr/>
      <dgm:t>
        <a:bodyPr/>
        <a:lstStyle/>
        <a:p>
          <a:endParaRPr lang="en-US"/>
        </a:p>
      </dgm:t>
    </dgm:pt>
    <dgm:pt modelId="{8D09C2D0-A12D-488A-8639-9843BAB3E00D}" type="pres">
      <dgm:prSet presAssocID="{72684B01-6810-4179-B249-1EB7DCAC3356}" presName="node" presStyleLbl="node1" presStyleIdx="1" presStyleCnt="5">
        <dgm:presLayoutVars>
          <dgm:bulletEnabled val="1"/>
        </dgm:presLayoutVars>
      </dgm:prSet>
      <dgm:spPr/>
      <dgm:t>
        <a:bodyPr/>
        <a:lstStyle/>
        <a:p>
          <a:endParaRPr lang="en-US"/>
        </a:p>
      </dgm:t>
    </dgm:pt>
    <dgm:pt modelId="{B321D86A-2959-4983-8F06-0908CA67F8C8}" type="pres">
      <dgm:prSet presAssocID="{1401860A-FBDC-423E-AC95-C2E1EEABE515}" presName="sibTrans" presStyleLbl="sibTrans2D1" presStyleIdx="1" presStyleCnt="5"/>
      <dgm:spPr/>
      <dgm:t>
        <a:bodyPr/>
        <a:lstStyle/>
        <a:p>
          <a:endParaRPr lang="en-US"/>
        </a:p>
      </dgm:t>
    </dgm:pt>
    <dgm:pt modelId="{F2541CE8-CB34-4523-8202-7CBF8A361615}" type="pres">
      <dgm:prSet presAssocID="{1401860A-FBDC-423E-AC95-C2E1EEABE515}" presName="connectorText" presStyleLbl="sibTrans2D1" presStyleIdx="1" presStyleCnt="5"/>
      <dgm:spPr/>
      <dgm:t>
        <a:bodyPr/>
        <a:lstStyle/>
        <a:p>
          <a:endParaRPr lang="en-US"/>
        </a:p>
      </dgm:t>
    </dgm:pt>
    <dgm:pt modelId="{D14F417C-B0FF-48A0-86A9-5F27BA7157E1}" type="pres">
      <dgm:prSet presAssocID="{8164FE7F-7E54-437C-B676-D15D3F61E3D9}" presName="node" presStyleLbl="node1" presStyleIdx="2" presStyleCnt="5">
        <dgm:presLayoutVars>
          <dgm:bulletEnabled val="1"/>
        </dgm:presLayoutVars>
      </dgm:prSet>
      <dgm:spPr/>
      <dgm:t>
        <a:bodyPr/>
        <a:lstStyle/>
        <a:p>
          <a:endParaRPr lang="en-US"/>
        </a:p>
      </dgm:t>
    </dgm:pt>
    <dgm:pt modelId="{76A1D546-E8DC-4454-ABB1-39FB800F070F}" type="pres">
      <dgm:prSet presAssocID="{C10B9F89-36CB-4726-AABC-8A580AA48EE4}" presName="sibTrans" presStyleLbl="sibTrans2D1" presStyleIdx="2" presStyleCnt="5"/>
      <dgm:spPr/>
      <dgm:t>
        <a:bodyPr/>
        <a:lstStyle/>
        <a:p>
          <a:endParaRPr lang="en-US"/>
        </a:p>
      </dgm:t>
    </dgm:pt>
    <dgm:pt modelId="{38A5F12D-3D6E-4B3D-BFDA-979E43546C6B}" type="pres">
      <dgm:prSet presAssocID="{C10B9F89-36CB-4726-AABC-8A580AA48EE4}" presName="connectorText" presStyleLbl="sibTrans2D1" presStyleIdx="2" presStyleCnt="5"/>
      <dgm:spPr/>
      <dgm:t>
        <a:bodyPr/>
        <a:lstStyle/>
        <a:p>
          <a:endParaRPr lang="en-US"/>
        </a:p>
      </dgm:t>
    </dgm:pt>
    <dgm:pt modelId="{95F1C909-0A7C-4033-8299-6B94AB3152B8}" type="pres">
      <dgm:prSet presAssocID="{B0E956BC-50B9-4361-B39F-31A795D2B8DB}" presName="node" presStyleLbl="node1" presStyleIdx="3" presStyleCnt="5">
        <dgm:presLayoutVars>
          <dgm:bulletEnabled val="1"/>
        </dgm:presLayoutVars>
      </dgm:prSet>
      <dgm:spPr/>
      <dgm:t>
        <a:bodyPr/>
        <a:lstStyle/>
        <a:p>
          <a:endParaRPr lang="en-US"/>
        </a:p>
      </dgm:t>
    </dgm:pt>
    <dgm:pt modelId="{E097A0E3-FFB9-4297-80E7-FEC43E108D77}" type="pres">
      <dgm:prSet presAssocID="{6FAA2BDE-2925-44E0-997A-2F84C6144034}" presName="sibTrans" presStyleLbl="sibTrans2D1" presStyleIdx="3" presStyleCnt="5"/>
      <dgm:spPr/>
      <dgm:t>
        <a:bodyPr/>
        <a:lstStyle/>
        <a:p>
          <a:endParaRPr lang="en-US"/>
        </a:p>
      </dgm:t>
    </dgm:pt>
    <dgm:pt modelId="{5435CF1B-8CFF-45FA-A430-41D73AB0332A}" type="pres">
      <dgm:prSet presAssocID="{6FAA2BDE-2925-44E0-997A-2F84C6144034}" presName="connectorText" presStyleLbl="sibTrans2D1" presStyleIdx="3" presStyleCnt="5"/>
      <dgm:spPr/>
      <dgm:t>
        <a:bodyPr/>
        <a:lstStyle/>
        <a:p>
          <a:endParaRPr lang="en-US"/>
        </a:p>
      </dgm:t>
    </dgm:pt>
    <dgm:pt modelId="{CC5E1FEF-E9FF-4802-AEDA-BF3F08BE39D2}" type="pres">
      <dgm:prSet presAssocID="{9683ADE1-CF26-4CC5-AB59-F73521B5CAA7}" presName="node" presStyleLbl="node1" presStyleIdx="4" presStyleCnt="5">
        <dgm:presLayoutVars>
          <dgm:bulletEnabled val="1"/>
        </dgm:presLayoutVars>
      </dgm:prSet>
      <dgm:spPr/>
      <dgm:t>
        <a:bodyPr/>
        <a:lstStyle/>
        <a:p>
          <a:endParaRPr lang="en-US"/>
        </a:p>
      </dgm:t>
    </dgm:pt>
    <dgm:pt modelId="{AD96E582-64AC-444F-B440-C9D6BC0620A7}" type="pres">
      <dgm:prSet presAssocID="{BEF7E731-B059-49B0-9180-8DF0A310B141}" presName="sibTrans" presStyleLbl="sibTrans2D1" presStyleIdx="4" presStyleCnt="5"/>
      <dgm:spPr/>
      <dgm:t>
        <a:bodyPr/>
        <a:lstStyle/>
        <a:p>
          <a:endParaRPr lang="en-US"/>
        </a:p>
      </dgm:t>
    </dgm:pt>
    <dgm:pt modelId="{8E6B2951-4B80-4E36-BD1E-756E56D57A13}" type="pres">
      <dgm:prSet presAssocID="{BEF7E731-B059-49B0-9180-8DF0A310B141}" presName="connectorText" presStyleLbl="sibTrans2D1" presStyleIdx="4" presStyleCnt="5"/>
      <dgm:spPr/>
      <dgm:t>
        <a:bodyPr/>
        <a:lstStyle/>
        <a:p>
          <a:endParaRPr lang="en-US"/>
        </a:p>
      </dgm:t>
    </dgm:pt>
  </dgm:ptLst>
  <dgm:cxnLst>
    <dgm:cxn modelId="{D31E3889-9324-496C-B0D0-3A0CAB8E2BBA}" type="presOf" srcId="{72684B01-6810-4179-B249-1EB7DCAC3356}" destId="{8D09C2D0-A12D-488A-8639-9843BAB3E00D}" srcOrd="0" destOrd="0" presId="urn:microsoft.com/office/officeart/2005/8/layout/cycle2"/>
    <dgm:cxn modelId="{B80B2024-DD6E-4CDC-8A7C-068259782CDA}" srcId="{1A0383AE-F603-4477-919B-FC242BBC83A5}" destId="{72684B01-6810-4179-B249-1EB7DCAC3356}" srcOrd="1" destOrd="0" parTransId="{982294CA-ACC3-4155-B9B2-E0894F00565C}" sibTransId="{1401860A-FBDC-423E-AC95-C2E1EEABE515}"/>
    <dgm:cxn modelId="{2531E505-8F7B-4C17-8E60-4CFC0FC48CF8}" type="presOf" srcId="{8164FE7F-7E54-437C-B676-D15D3F61E3D9}" destId="{D14F417C-B0FF-48A0-86A9-5F27BA7157E1}" srcOrd="0" destOrd="0" presId="urn:microsoft.com/office/officeart/2005/8/layout/cycle2"/>
    <dgm:cxn modelId="{CEE9C37B-6602-4057-B587-4752FADDA6F3}" srcId="{1A0383AE-F603-4477-919B-FC242BBC83A5}" destId="{9683ADE1-CF26-4CC5-AB59-F73521B5CAA7}" srcOrd="4" destOrd="0" parTransId="{1216DAC6-1320-4C33-9254-303BB40DE847}" sibTransId="{BEF7E731-B059-49B0-9180-8DF0A310B141}"/>
    <dgm:cxn modelId="{5A0B1148-1C89-47B5-8222-75E98E9CD99C}" type="presOf" srcId="{06134A11-8433-46FA-9A14-95D6FC796E1A}" destId="{E9860354-7E3C-4A52-8110-815050B146B7}" srcOrd="0" destOrd="0" presId="urn:microsoft.com/office/officeart/2005/8/layout/cycle2"/>
    <dgm:cxn modelId="{F7F7408E-F9DC-4DA6-BFA9-C1C4CD7E8D6A}" type="presOf" srcId="{1401860A-FBDC-423E-AC95-C2E1EEABE515}" destId="{F2541CE8-CB34-4523-8202-7CBF8A361615}" srcOrd="1" destOrd="0" presId="urn:microsoft.com/office/officeart/2005/8/layout/cycle2"/>
    <dgm:cxn modelId="{D0851E03-246E-4E77-AA8D-3A87148FF646}" srcId="{1A0383AE-F603-4477-919B-FC242BBC83A5}" destId="{47E0D5B3-AC96-4A92-ADBC-10733C5E9E80}" srcOrd="0" destOrd="0" parTransId="{35597EDD-FF89-498F-BA1F-8D5152E03139}" sibTransId="{06134A11-8433-46FA-9A14-95D6FC796E1A}"/>
    <dgm:cxn modelId="{ACBEF836-F8F7-48DB-ABB5-59C27AADAD26}" type="presOf" srcId="{C10B9F89-36CB-4726-AABC-8A580AA48EE4}" destId="{76A1D546-E8DC-4454-ABB1-39FB800F070F}" srcOrd="0" destOrd="0" presId="urn:microsoft.com/office/officeart/2005/8/layout/cycle2"/>
    <dgm:cxn modelId="{742AC969-5356-412F-9934-70F836D6D359}" type="presOf" srcId="{06134A11-8433-46FA-9A14-95D6FC796E1A}" destId="{E23F2E16-B0D2-4CFE-90CD-23CE93D533D7}" srcOrd="1" destOrd="0" presId="urn:microsoft.com/office/officeart/2005/8/layout/cycle2"/>
    <dgm:cxn modelId="{DE001171-2204-4BE1-8607-E7DEF3EF1B99}" type="presOf" srcId="{6FAA2BDE-2925-44E0-997A-2F84C6144034}" destId="{5435CF1B-8CFF-45FA-A430-41D73AB0332A}" srcOrd="1" destOrd="0" presId="urn:microsoft.com/office/officeart/2005/8/layout/cycle2"/>
    <dgm:cxn modelId="{66BD2098-C968-4372-A678-D362D4A754E1}" type="presOf" srcId="{B0E956BC-50B9-4361-B39F-31A795D2B8DB}" destId="{95F1C909-0A7C-4033-8299-6B94AB3152B8}" srcOrd="0" destOrd="0" presId="urn:microsoft.com/office/officeart/2005/8/layout/cycle2"/>
    <dgm:cxn modelId="{E9E85919-DF7F-4734-832A-8B95B8A011E4}" type="presOf" srcId="{C10B9F89-36CB-4726-AABC-8A580AA48EE4}" destId="{38A5F12D-3D6E-4B3D-BFDA-979E43546C6B}" srcOrd="1" destOrd="0" presId="urn:microsoft.com/office/officeart/2005/8/layout/cycle2"/>
    <dgm:cxn modelId="{0A319175-396C-4292-AF42-E2B794A4B733}" type="presOf" srcId="{BEF7E731-B059-49B0-9180-8DF0A310B141}" destId="{AD96E582-64AC-444F-B440-C9D6BC0620A7}" srcOrd="0" destOrd="0" presId="urn:microsoft.com/office/officeart/2005/8/layout/cycle2"/>
    <dgm:cxn modelId="{568DC953-9AA5-403C-AF0D-ABD7FE224590}" type="presOf" srcId="{1401860A-FBDC-423E-AC95-C2E1EEABE515}" destId="{B321D86A-2959-4983-8F06-0908CA67F8C8}" srcOrd="0" destOrd="0" presId="urn:microsoft.com/office/officeart/2005/8/layout/cycle2"/>
    <dgm:cxn modelId="{612B3C17-1DA0-4850-956D-FF6D244B386F}" srcId="{1A0383AE-F603-4477-919B-FC242BBC83A5}" destId="{8164FE7F-7E54-437C-B676-D15D3F61E3D9}" srcOrd="2" destOrd="0" parTransId="{2E7D48B5-FB2A-4C7C-990C-0AC49630B474}" sibTransId="{C10B9F89-36CB-4726-AABC-8A580AA48EE4}"/>
    <dgm:cxn modelId="{7CC0353F-E2AC-4607-8CCF-6BD0486F30A6}" srcId="{1A0383AE-F603-4477-919B-FC242BBC83A5}" destId="{B0E956BC-50B9-4361-B39F-31A795D2B8DB}" srcOrd="3" destOrd="0" parTransId="{B080AABD-4666-4920-95FA-8E5318536A08}" sibTransId="{6FAA2BDE-2925-44E0-997A-2F84C6144034}"/>
    <dgm:cxn modelId="{70340CE8-5C44-4F00-90B2-C9AB02FB30CD}" type="presOf" srcId="{6FAA2BDE-2925-44E0-997A-2F84C6144034}" destId="{E097A0E3-FFB9-4297-80E7-FEC43E108D77}" srcOrd="0" destOrd="0" presId="urn:microsoft.com/office/officeart/2005/8/layout/cycle2"/>
    <dgm:cxn modelId="{EA6D876C-8BFE-49B4-9C70-91748C2B75AC}" type="presOf" srcId="{BEF7E731-B059-49B0-9180-8DF0A310B141}" destId="{8E6B2951-4B80-4E36-BD1E-756E56D57A13}" srcOrd="1" destOrd="0" presId="urn:microsoft.com/office/officeart/2005/8/layout/cycle2"/>
    <dgm:cxn modelId="{800EFBAD-BBAE-4865-83A3-A66DB79AC15B}" type="presOf" srcId="{47E0D5B3-AC96-4A92-ADBC-10733C5E9E80}" destId="{AA3BB0BF-6D43-462D-824E-9D84B3C0E9E2}" srcOrd="0" destOrd="0" presId="urn:microsoft.com/office/officeart/2005/8/layout/cycle2"/>
    <dgm:cxn modelId="{3605F046-3929-4138-A9D3-364914126D88}" type="presOf" srcId="{9683ADE1-CF26-4CC5-AB59-F73521B5CAA7}" destId="{CC5E1FEF-E9FF-4802-AEDA-BF3F08BE39D2}" srcOrd="0" destOrd="0" presId="urn:microsoft.com/office/officeart/2005/8/layout/cycle2"/>
    <dgm:cxn modelId="{B0F81067-30AD-487E-9D18-81F9CC31C6DD}" type="presOf" srcId="{1A0383AE-F603-4477-919B-FC242BBC83A5}" destId="{5DBFE99D-7AFB-4CDA-A401-AB2E5A26EC10}" srcOrd="0" destOrd="0" presId="urn:microsoft.com/office/officeart/2005/8/layout/cycle2"/>
    <dgm:cxn modelId="{79DD7896-1775-4C26-84E2-9120583E1DE3}" type="presParOf" srcId="{5DBFE99D-7AFB-4CDA-A401-AB2E5A26EC10}" destId="{AA3BB0BF-6D43-462D-824E-9D84B3C0E9E2}" srcOrd="0" destOrd="0" presId="urn:microsoft.com/office/officeart/2005/8/layout/cycle2"/>
    <dgm:cxn modelId="{1D7A12D3-A83D-4563-BA23-C5654C0B8615}" type="presParOf" srcId="{5DBFE99D-7AFB-4CDA-A401-AB2E5A26EC10}" destId="{E9860354-7E3C-4A52-8110-815050B146B7}" srcOrd="1" destOrd="0" presId="urn:microsoft.com/office/officeart/2005/8/layout/cycle2"/>
    <dgm:cxn modelId="{027BE45E-E0F8-4047-AD42-D35814930649}" type="presParOf" srcId="{E9860354-7E3C-4A52-8110-815050B146B7}" destId="{E23F2E16-B0D2-4CFE-90CD-23CE93D533D7}" srcOrd="0" destOrd="0" presId="urn:microsoft.com/office/officeart/2005/8/layout/cycle2"/>
    <dgm:cxn modelId="{FFB5CD0F-596D-4F5F-B396-50BE024FCFC8}" type="presParOf" srcId="{5DBFE99D-7AFB-4CDA-A401-AB2E5A26EC10}" destId="{8D09C2D0-A12D-488A-8639-9843BAB3E00D}" srcOrd="2" destOrd="0" presId="urn:microsoft.com/office/officeart/2005/8/layout/cycle2"/>
    <dgm:cxn modelId="{01E3CB30-3ECA-49C6-9469-9D16BE71676A}" type="presParOf" srcId="{5DBFE99D-7AFB-4CDA-A401-AB2E5A26EC10}" destId="{B321D86A-2959-4983-8F06-0908CA67F8C8}" srcOrd="3" destOrd="0" presId="urn:microsoft.com/office/officeart/2005/8/layout/cycle2"/>
    <dgm:cxn modelId="{9B7B0DA3-4723-4964-8401-D1CAC81C3643}" type="presParOf" srcId="{B321D86A-2959-4983-8F06-0908CA67F8C8}" destId="{F2541CE8-CB34-4523-8202-7CBF8A361615}" srcOrd="0" destOrd="0" presId="urn:microsoft.com/office/officeart/2005/8/layout/cycle2"/>
    <dgm:cxn modelId="{0E76A01D-A358-493A-B1C3-B94EC0A40A29}" type="presParOf" srcId="{5DBFE99D-7AFB-4CDA-A401-AB2E5A26EC10}" destId="{D14F417C-B0FF-48A0-86A9-5F27BA7157E1}" srcOrd="4" destOrd="0" presId="urn:microsoft.com/office/officeart/2005/8/layout/cycle2"/>
    <dgm:cxn modelId="{ED1A4732-E0F5-4E05-A43A-E75A7DC5B8DD}" type="presParOf" srcId="{5DBFE99D-7AFB-4CDA-A401-AB2E5A26EC10}" destId="{76A1D546-E8DC-4454-ABB1-39FB800F070F}" srcOrd="5" destOrd="0" presId="urn:microsoft.com/office/officeart/2005/8/layout/cycle2"/>
    <dgm:cxn modelId="{B98D8AB0-21FA-42C8-9890-9A8C644A78F0}" type="presParOf" srcId="{76A1D546-E8DC-4454-ABB1-39FB800F070F}" destId="{38A5F12D-3D6E-4B3D-BFDA-979E43546C6B}" srcOrd="0" destOrd="0" presId="urn:microsoft.com/office/officeart/2005/8/layout/cycle2"/>
    <dgm:cxn modelId="{BA0BCAB6-840A-428A-AAF2-FFE0CAA9B6C4}" type="presParOf" srcId="{5DBFE99D-7AFB-4CDA-A401-AB2E5A26EC10}" destId="{95F1C909-0A7C-4033-8299-6B94AB3152B8}" srcOrd="6" destOrd="0" presId="urn:microsoft.com/office/officeart/2005/8/layout/cycle2"/>
    <dgm:cxn modelId="{62A19147-D5DE-44AE-AF56-CF5B4B756F2D}" type="presParOf" srcId="{5DBFE99D-7AFB-4CDA-A401-AB2E5A26EC10}" destId="{E097A0E3-FFB9-4297-80E7-FEC43E108D77}" srcOrd="7" destOrd="0" presId="urn:microsoft.com/office/officeart/2005/8/layout/cycle2"/>
    <dgm:cxn modelId="{09D100B8-4B0E-4362-B995-0F3197DF96D8}" type="presParOf" srcId="{E097A0E3-FFB9-4297-80E7-FEC43E108D77}" destId="{5435CF1B-8CFF-45FA-A430-41D73AB0332A}" srcOrd="0" destOrd="0" presId="urn:microsoft.com/office/officeart/2005/8/layout/cycle2"/>
    <dgm:cxn modelId="{5190ADF2-7F2D-402B-9D75-BE21FEF55C63}" type="presParOf" srcId="{5DBFE99D-7AFB-4CDA-A401-AB2E5A26EC10}" destId="{CC5E1FEF-E9FF-4802-AEDA-BF3F08BE39D2}" srcOrd="8" destOrd="0" presId="urn:microsoft.com/office/officeart/2005/8/layout/cycle2"/>
    <dgm:cxn modelId="{9724EFFC-3A70-40A7-A63B-01A490FE58AC}" type="presParOf" srcId="{5DBFE99D-7AFB-4CDA-A401-AB2E5A26EC10}" destId="{AD96E582-64AC-444F-B440-C9D6BC0620A7}" srcOrd="9" destOrd="0" presId="urn:microsoft.com/office/officeart/2005/8/layout/cycle2"/>
    <dgm:cxn modelId="{33ECB2CC-245D-4E83-AE1B-AC819A821398}" type="presParOf" srcId="{AD96E582-64AC-444F-B440-C9D6BC0620A7}" destId="{8E6B2951-4B80-4E36-BD1E-756E56D57A1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D082B1-A756-4B38-9F5C-2C93F320838A}" type="datetimeFigureOut">
              <a:rPr lang="en-US" smtClean="0"/>
              <a:pPr/>
              <a:t>11/18/2014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0EFA39-DFA5-43E0-BF23-E53D3AF2AC71}" type="slidenum">
              <a:rPr lang="en-US" smtClean="0"/>
              <a:pPr/>
              <a:t>‹#›</a:t>
            </a:fld>
            <a:endParaRPr lang="en-US"/>
          </a:p>
        </p:txBody>
      </p:sp>
    </p:spTree>
    <p:extLst>
      <p:ext uri="{BB962C8B-B14F-4D97-AF65-F5344CB8AC3E}">
        <p14:creationId xmlns:p14="http://schemas.microsoft.com/office/powerpoint/2010/main" val="97473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E426EC8D-CC6B-47CC-8210-4AA5474CE50A}" type="slidenum">
              <a:rPr lang="en-US"/>
              <a:pPr/>
              <a:t>4</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smtClean="0"/>
              <a:t>The ZPD is not static but shifts as the child attains the higher level (See Figure 2). Thus, development involves a sequence of constantly changing zones. With each shift, the student becomes capable of learning more and more complex concepts and skills. What the student did only with assistance yesterday becomes the level of independent performance today, and a new level of assisted performance appears. This cycle is repeated over and over again, as the student climbs his/her way to complete acquisition of a body of knowledge, skill, strategy, discipline, or behavior. </a:t>
            </a:r>
          </a:p>
        </p:txBody>
      </p:sp>
    </p:spTree>
    <p:extLst>
      <p:ext uri="{BB962C8B-B14F-4D97-AF65-F5344CB8AC3E}">
        <p14:creationId xmlns:p14="http://schemas.microsoft.com/office/powerpoint/2010/main" val="2244708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Visuals, videos, pictures, act it out</a:t>
            </a:r>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20</a:t>
            </a:fld>
            <a:endParaRPr lang="en-US"/>
          </a:p>
        </p:txBody>
      </p:sp>
    </p:spTree>
    <p:extLst>
      <p:ext uri="{BB962C8B-B14F-4D97-AF65-F5344CB8AC3E}">
        <p14:creationId xmlns:p14="http://schemas.microsoft.com/office/powerpoint/2010/main" val="3795564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Remember that students</a:t>
            </a:r>
            <a:r>
              <a:rPr lang="en-US" baseline="0" dirty="0" smtClean="0"/>
              <a:t> also need Tier 2 vocabulary instruction!</a:t>
            </a:r>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21</a:t>
            </a:fld>
            <a:endParaRPr lang="en-US"/>
          </a:p>
        </p:txBody>
      </p:sp>
    </p:spTree>
    <p:extLst>
      <p:ext uri="{BB962C8B-B14F-4D97-AF65-F5344CB8AC3E}">
        <p14:creationId xmlns:p14="http://schemas.microsoft.com/office/powerpoint/2010/main" val="3940370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r>
              <a:rPr lang="en-US" sz="800" b="1" dirty="0" smtClean="0">
                <a:latin typeface="Arial" pitchFamily="34" charset="0"/>
              </a:rPr>
              <a:t>A variety of techniques used to make content concepts clear:</a:t>
            </a:r>
            <a:endParaRPr lang="en-US" sz="800" dirty="0" smtClean="0">
              <a:latin typeface="Arial" pitchFamily="34" charset="0"/>
            </a:endParaRPr>
          </a:p>
          <a:p>
            <a:pPr marL="228600" indent="-228600" eaLnBrk="1" hangingPunct="1">
              <a:buFontTx/>
              <a:buAutoNum type="arabicPeriod"/>
            </a:pPr>
            <a:r>
              <a:rPr lang="en-US" sz="800" dirty="0" smtClean="0">
                <a:latin typeface="Arial" pitchFamily="34" charset="0"/>
              </a:rPr>
              <a:t>Adapting content to students’ proficiency levels</a:t>
            </a:r>
          </a:p>
          <a:p>
            <a:pPr marL="228600" indent="-228600" eaLnBrk="1" hangingPunct="1">
              <a:buFontTx/>
              <a:buAutoNum type="arabicPeriod"/>
            </a:pPr>
            <a:r>
              <a:rPr lang="en-US" sz="800" dirty="0" smtClean="0">
                <a:latin typeface="Arial" pitchFamily="34" charset="0"/>
              </a:rPr>
              <a:t>Highlighting key vocabulary</a:t>
            </a:r>
          </a:p>
          <a:p>
            <a:pPr marL="228600" indent="-228600" eaLnBrk="1" hangingPunct="1">
              <a:buFontTx/>
              <a:buAutoNum type="arabicPeriod"/>
            </a:pPr>
            <a:r>
              <a:rPr lang="en-US" sz="800" dirty="0" smtClean="0">
                <a:latin typeface="Arial" pitchFamily="34" charset="0"/>
              </a:rPr>
              <a:t>Using scaffolding techniques and providing opportunities for students to use strategies</a:t>
            </a:r>
          </a:p>
          <a:p>
            <a:pPr marL="685800" lvl="1" indent="-228600" eaLnBrk="1" hangingPunct="1">
              <a:buFontTx/>
              <a:buChar char="•"/>
            </a:pPr>
            <a:r>
              <a:rPr lang="en-US" sz="800" dirty="0" smtClean="0">
                <a:latin typeface="Arial" pitchFamily="34" charset="0"/>
              </a:rPr>
              <a:t>Ask for elaboration, “What else happened?”</a:t>
            </a:r>
          </a:p>
          <a:p>
            <a:pPr marL="685800" lvl="1" indent="-228600" eaLnBrk="1" hangingPunct="1">
              <a:buFontTx/>
              <a:buChar char="•"/>
            </a:pPr>
            <a:r>
              <a:rPr lang="en-US" sz="800" dirty="0" smtClean="0">
                <a:latin typeface="Arial" pitchFamily="34" charset="0"/>
              </a:rPr>
              <a:t>Provide encouragement to continue, ‘Then, what happened?”</a:t>
            </a:r>
          </a:p>
          <a:p>
            <a:pPr marL="685800" lvl="1" indent="-228600" eaLnBrk="1" hangingPunct="1">
              <a:buFontTx/>
              <a:buChar char="•"/>
            </a:pPr>
            <a:r>
              <a:rPr lang="en-US" sz="800" dirty="0" smtClean="0">
                <a:latin typeface="Arial" pitchFamily="34" charset="0"/>
              </a:rPr>
              <a:t>Ask for clarification, “Can you explain that? I’m not sure I understand.” </a:t>
            </a:r>
          </a:p>
          <a:p>
            <a:pPr marL="228600" indent="-228600" eaLnBrk="1" hangingPunct="1">
              <a:buFontTx/>
              <a:buAutoNum type="arabicPeriod"/>
            </a:pPr>
            <a:r>
              <a:rPr lang="en-US" sz="800" dirty="0" smtClean="0">
                <a:latin typeface="Arial" pitchFamily="34" charset="0"/>
              </a:rPr>
              <a:t>Providing  activities that allow students to apply newly acquired content and language knowledge</a:t>
            </a:r>
          </a:p>
          <a:p>
            <a:pPr marL="228600" indent="-228600" eaLnBrk="1" hangingPunct="1"/>
            <a:endParaRPr lang="en-US" sz="800" dirty="0" smtClean="0">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22</a:t>
            </a:fld>
            <a:endParaRPr lang="en-US"/>
          </a:p>
        </p:txBody>
      </p:sp>
    </p:spTree>
    <p:extLst>
      <p:ext uri="{BB962C8B-B14F-4D97-AF65-F5344CB8AC3E}">
        <p14:creationId xmlns:p14="http://schemas.microsoft.com/office/powerpoint/2010/main" val="1571367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learn</a:t>
            </a:r>
            <a:r>
              <a:rPr lang="en-US" baseline="0" dirty="0" smtClean="0"/>
              <a:t> from each other</a:t>
            </a:r>
          </a:p>
          <a:p>
            <a:r>
              <a:rPr lang="en-US" baseline="0" dirty="0" smtClean="0"/>
              <a:t>Reciprocal teaching</a:t>
            </a:r>
          </a:p>
          <a:p>
            <a:r>
              <a:rPr lang="en-US" dirty="0" smtClean="0"/>
              <a:t>Tap the students as resources</a:t>
            </a:r>
          </a:p>
          <a:p>
            <a:r>
              <a:rPr lang="en-US" dirty="0" smtClean="0"/>
              <a:t>Students often learn better from one another than from the teacher</a:t>
            </a:r>
          </a:p>
          <a:p>
            <a:endParaRPr lang="en-US" dirty="0" smtClean="0"/>
          </a:p>
          <a:p>
            <a:r>
              <a:rPr lang="en-US" dirty="0" smtClean="0"/>
              <a:t>Provides opportunities to practice language </a:t>
            </a:r>
          </a:p>
          <a:p>
            <a:r>
              <a:rPr lang="en-US" dirty="0" smtClean="0"/>
              <a:t>Gives learners comprehensible input that is gained from other students. </a:t>
            </a:r>
          </a:p>
          <a:p>
            <a:r>
              <a:rPr lang="en-US" dirty="0" smtClean="0"/>
              <a:t>Allows students to try out new language skills in a non-threatening way </a:t>
            </a:r>
          </a:p>
          <a:p>
            <a:r>
              <a:rPr lang="en-US" dirty="0" smtClean="0"/>
              <a:t>Lets students ask others for clarification or repetition, when that student might not ask if he/she must ask the teacher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26</a:t>
            </a:fld>
            <a:endParaRPr lang="en-US"/>
          </a:p>
        </p:txBody>
      </p:sp>
    </p:spTree>
    <p:extLst>
      <p:ext uri="{BB962C8B-B14F-4D97-AF65-F5344CB8AC3E}">
        <p14:creationId xmlns:p14="http://schemas.microsoft.com/office/powerpoint/2010/main" val="1378881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F2B359-3B35-47F3-9A6D-75726FF85CED}" type="slidenum">
              <a:rPr lang="en-US" smtClean="0"/>
              <a:pPr fontAlgn="base">
                <a:spcBef>
                  <a:spcPct val="0"/>
                </a:spcBef>
                <a:spcAft>
                  <a:spcPct val="0"/>
                </a:spcAft>
                <a:defRPr/>
              </a:pPr>
              <a:t>5</a:t>
            </a:fld>
            <a:endParaRPr lang="en-US" smtClean="0"/>
          </a:p>
        </p:txBody>
      </p:sp>
    </p:spTree>
    <p:extLst>
      <p:ext uri="{BB962C8B-B14F-4D97-AF65-F5344CB8AC3E}">
        <p14:creationId xmlns:p14="http://schemas.microsoft.com/office/powerpoint/2010/main" val="2215768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r>
              <a:rPr lang="en-US" sz="800" dirty="0" smtClean="0">
                <a:latin typeface="Arial" pitchFamily="34" charset="0"/>
              </a:rPr>
              <a:t>Key points to highlight: (handout)</a:t>
            </a:r>
          </a:p>
          <a:p>
            <a:pPr marL="228600" indent="-228600" eaLnBrk="1" hangingPunct="1"/>
            <a:r>
              <a:rPr lang="en-US" sz="800" dirty="0" smtClean="0">
                <a:latin typeface="Arial" pitchFamily="34" charset="0"/>
              </a:rPr>
              <a:t>Comprehensible Input is the type of language parents naturally supply to their children.  It has clues as to what the language means.</a:t>
            </a:r>
          </a:p>
          <a:p>
            <a:pPr marL="228600" indent="-228600" eaLnBrk="1" hangingPunct="1"/>
            <a:r>
              <a:rPr lang="en-US" sz="800" b="1" dirty="0" smtClean="0">
                <a:latin typeface="Arial" pitchFamily="34" charset="0"/>
              </a:rPr>
              <a:t>Appropriate Speech</a:t>
            </a:r>
            <a:r>
              <a:rPr lang="en-US" sz="800" dirty="0" smtClean="0">
                <a:latin typeface="Arial" pitchFamily="34" charset="0"/>
              </a:rPr>
              <a:t> means adjust teach talk:</a:t>
            </a:r>
          </a:p>
          <a:p>
            <a:pPr marL="228600" indent="-228600" eaLnBrk="1" hangingPunct="1">
              <a:buFontTx/>
              <a:buAutoNum type="arabicPeriod"/>
            </a:pPr>
            <a:r>
              <a:rPr lang="en-US" sz="800" dirty="0" smtClean="0">
                <a:latin typeface="Arial" pitchFamily="34" charset="0"/>
              </a:rPr>
              <a:t>Face students</a:t>
            </a:r>
          </a:p>
          <a:p>
            <a:pPr marL="228600" indent="-228600" eaLnBrk="1" hangingPunct="1">
              <a:buFontTx/>
              <a:buAutoNum type="arabicPeriod"/>
            </a:pPr>
            <a:r>
              <a:rPr lang="en-US" sz="800" dirty="0" smtClean="0">
                <a:latin typeface="Arial" pitchFamily="34" charset="0"/>
              </a:rPr>
              <a:t>Pause frequently</a:t>
            </a:r>
          </a:p>
          <a:p>
            <a:pPr marL="228600" indent="-228600" eaLnBrk="1" hangingPunct="1">
              <a:buFontTx/>
              <a:buAutoNum type="arabicPeriod"/>
            </a:pPr>
            <a:r>
              <a:rPr lang="en-US" sz="800" dirty="0" smtClean="0">
                <a:latin typeface="Arial" pitchFamily="34" charset="0"/>
              </a:rPr>
              <a:t>Paraphrase often</a:t>
            </a:r>
          </a:p>
          <a:p>
            <a:pPr marL="228600" indent="-228600" eaLnBrk="1" hangingPunct="1">
              <a:buFontTx/>
              <a:buAutoNum type="arabicPeriod"/>
            </a:pPr>
            <a:r>
              <a:rPr lang="en-US" sz="800" dirty="0" smtClean="0">
                <a:latin typeface="Arial" pitchFamily="34" charset="0"/>
              </a:rPr>
              <a:t>Avoid asides and idioms (“head over heels”)</a:t>
            </a:r>
          </a:p>
          <a:p>
            <a:pPr marL="228600" indent="-228600" eaLnBrk="1" hangingPunct="1">
              <a:buFontTx/>
              <a:buAutoNum type="arabicPeriod"/>
            </a:pPr>
            <a:r>
              <a:rPr lang="en-US" sz="800" dirty="0" smtClean="0">
                <a:latin typeface="Arial" pitchFamily="34" charset="0"/>
              </a:rPr>
              <a:t>Clarify pronouns </a:t>
            </a:r>
          </a:p>
          <a:p>
            <a:pPr marL="228600" indent="-228600" eaLnBrk="1" hangingPunct="1">
              <a:buFontTx/>
              <a:buAutoNum type="arabicPeriod"/>
            </a:pPr>
            <a:r>
              <a:rPr lang="en-US" sz="800" dirty="0" smtClean="0">
                <a:latin typeface="Arial" pitchFamily="34" charset="0"/>
              </a:rPr>
              <a:t>Increase wait time for students to answer</a:t>
            </a:r>
          </a:p>
          <a:p>
            <a:pPr marL="228600" indent="-228600" eaLnBrk="1" hangingPunct="1">
              <a:buFontTx/>
              <a:buAutoNum type="arabicPeriod"/>
            </a:pPr>
            <a:r>
              <a:rPr lang="en-US" sz="800" dirty="0" smtClean="0">
                <a:latin typeface="Arial" pitchFamily="34" charset="0"/>
              </a:rPr>
              <a:t>Focus on meaning, not grammar</a:t>
            </a:r>
          </a:p>
          <a:p>
            <a:pPr marL="228600" indent="-228600" eaLnBrk="1" hangingPunct="1">
              <a:buFontTx/>
              <a:buAutoNum type="arabicPeriod"/>
            </a:pPr>
            <a:r>
              <a:rPr lang="en-US" sz="800" dirty="0" smtClean="0">
                <a:latin typeface="Arial" pitchFamily="34" charset="0"/>
              </a:rPr>
              <a:t>Modify vocabulary and sentence structure to match students’ English language proficiency level</a:t>
            </a:r>
          </a:p>
          <a:p>
            <a:pPr marL="685800" lvl="1" indent="-228600" eaLnBrk="1" hangingPunct="1">
              <a:buFontTx/>
              <a:buChar char="•"/>
            </a:pPr>
            <a:r>
              <a:rPr lang="en-US" sz="800" dirty="0" smtClean="0">
                <a:latin typeface="Arial" pitchFamily="34" charset="0"/>
              </a:rPr>
              <a:t>Use shorter sentences</a:t>
            </a:r>
          </a:p>
          <a:p>
            <a:pPr marL="685800" lvl="1" indent="-228600" eaLnBrk="1" hangingPunct="1">
              <a:buFontTx/>
              <a:buChar char="•"/>
            </a:pPr>
            <a:r>
              <a:rPr lang="en-US" sz="800" dirty="0" smtClean="0">
                <a:latin typeface="Arial" pitchFamily="34" charset="0"/>
              </a:rPr>
              <a:t>Use subject-verb-object sentence structure</a:t>
            </a:r>
          </a:p>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6</a:t>
            </a:fld>
            <a:endParaRPr lang="en-US"/>
          </a:p>
        </p:txBody>
      </p:sp>
    </p:spTree>
    <p:extLst>
      <p:ext uri="{BB962C8B-B14F-4D97-AF65-F5344CB8AC3E}">
        <p14:creationId xmlns:p14="http://schemas.microsoft.com/office/powerpoint/2010/main" val="4065944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buFont typeface="Arial" pitchFamily="34" charset="0"/>
              <a:buChar char="•"/>
            </a:pPr>
            <a:r>
              <a:rPr lang="en-US" sz="1200" dirty="0" smtClean="0">
                <a:latin typeface="Comic Sans MS" pitchFamily="66" charset="0"/>
                <a:cs typeface="Arial" charset="0"/>
              </a:rPr>
              <a:t>Use pauses &amp; a slower rate of speech</a:t>
            </a:r>
          </a:p>
          <a:p>
            <a:pPr eaLnBrk="1" hangingPunct="1">
              <a:lnSpc>
                <a:spcPct val="80000"/>
              </a:lnSpc>
              <a:buFont typeface="Arial" pitchFamily="34" charset="0"/>
              <a:buChar char="•"/>
            </a:pPr>
            <a:r>
              <a:rPr lang="en-US" sz="1200" dirty="0" smtClean="0">
                <a:latin typeface="Comic Sans MS" pitchFamily="66" charset="0"/>
                <a:cs typeface="Arial" charset="0"/>
              </a:rPr>
              <a:t>Use clear enunciation</a:t>
            </a:r>
          </a:p>
          <a:p>
            <a:pPr eaLnBrk="1" hangingPunct="1">
              <a:lnSpc>
                <a:spcPct val="80000"/>
              </a:lnSpc>
              <a:buFont typeface="Wingdings 2" pitchFamily="18" charset="2"/>
              <a:buNone/>
            </a:pPr>
            <a:r>
              <a:rPr lang="en-US" sz="1200" dirty="0" smtClean="0">
                <a:latin typeface="Comic Sans MS" pitchFamily="66" charset="0"/>
              </a:rPr>
              <a:t>* paraphrase</a:t>
            </a:r>
          </a:p>
          <a:p>
            <a:pPr eaLnBrk="1" hangingPunct="1">
              <a:lnSpc>
                <a:spcPct val="80000"/>
              </a:lnSpc>
            </a:pPr>
            <a:r>
              <a:rPr lang="en-US" sz="1200" dirty="0" smtClean="0">
                <a:latin typeface="Comic Sans MS" pitchFamily="66" charset="0"/>
              </a:rPr>
              <a:t>* Repeat high frequency and vocabulary words</a:t>
            </a:r>
          </a:p>
          <a:p>
            <a:pPr eaLnBrk="1" hangingPunct="1">
              <a:lnSpc>
                <a:spcPct val="80000"/>
              </a:lnSpc>
            </a:pPr>
            <a:r>
              <a:rPr lang="en-US" sz="1200" dirty="0" smtClean="0">
                <a:latin typeface="Comic Sans MS" pitchFamily="66" charset="0"/>
              </a:rPr>
              <a:t>* Use appropriate gestures, facial expressions, &amp; body </a:t>
            </a:r>
          </a:p>
          <a:p>
            <a:pPr eaLnBrk="1" hangingPunct="1">
              <a:lnSpc>
                <a:spcPct val="80000"/>
              </a:lnSpc>
              <a:buFont typeface="Wingdings 2" pitchFamily="18" charset="2"/>
              <a:buNone/>
            </a:pPr>
            <a:r>
              <a:rPr lang="en-US" sz="1200" dirty="0" smtClean="0">
                <a:latin typeface="Comic Sans MS" pitchFamily="66" charset="0"/>
              </a:rPr>
              <a:t>    language</a:t>
            </a:r>
          </a:p>
          <a:p>
            <a:pPr eaLnBrk="1" hangingPunct="1">
              <a:lnSpc>
                <a:spcPct val="80000"/>
              </a:lnSpc>
              <a:buFont typeface="Arial" pitchFamily="34" charset="0"/>
              <a:buChar char="•"/>
            </a:pPr>
            <a:r>
              <a:rPr lang="en-US" sz="1200" dirty="0" smtClean="0">
                <a:latin typeface="Comic Sans MS" pitchFamily="66" charset="0"/>
              </a:rPr>
              <a:t>Clarify pronouns</a:t>
            </a:r>
          </a:p>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7</a:t>
            </a:fld>
            <a:endParaRPr lang="en-US"/>
          </a:p>
        </p:txBody>
      </p:sp>
    </p:spTree>
    <p:extLst>
      <p:ext uri="{BB962C8B-B14F-4D97-AF65-F5344CB8AC3E}">
        <p14:creationId xmlns:p14="http://schemas.microsoft.com/office/powerpoint/2010/main" val="2960035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visuals</a:t>
            </a:r>
          </a:p>
          <a:p>
            <a:r>
              <a:rPr lang="en-US" dirty="0" smtClean="0"/>
              <a:t>Break</a:t>
            </a:r>
            <a:r>
              <a:rPr lang="en-US" baseline="0" dirty="0" smtClean="0"/>
              <a:t> up sentences into smaller chunks when necessary.</a:t>
            </a:r>
          </a:p>
          <a:p>
            <a:r>
              <a:rPr lang="en-US" baseline="0" dirty="0" smtClean="0"/>
              <a:t>Use active voice, subject-verb-object ordered sentences</a:t>
            </a:r>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8</a:t>
            </a:fld>
            <a:endParaRPr lang="en-US"/>
          </a:p>
        </p:txBody>
      </p:sp>
    </p:spTree>
    <p:extLst>
      <p:ext uri="{BB962C8B-B14F-4D97-AF65-F5344CB8AC3E}">
        <p14:creationId xmlns:p14="http://schemas.microsoft.com/office/powerpoint/2010/main" val="599759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9</a:t>
            </a:fld>
            <a:endParaRPr lang="en-US"/>
          </a:p>
        </p:txBody>
      </p:sp>
    </p:spTree>
    <p:extLst>
      <p:ext uri="{BB962C8B-B14F-4D97-AF65-F5344CB8AC3E}">
        <p14:creationId xmlns:p14="http://schemas.microsoft.com/office/powerpoint/2010/main" val="1045674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Passive voice</a:t>
            </a:r>
          </a:p>
          <a:p>
            <a:r>
              <a:rPr lang="en-US" dirty="0" smtClean="0"/>
              <a:t>Lengthy</a:t>
            </a:r>
          </a:p>
          <a:p>
            <a:r>
              <a:rPr lang="en-US" dirty="0" smtClean="0"/>
              <a:t>Relative</a:t>
            </a:r>
            <a:r>
              <a:rPr lang="en-US" baseline="0" dirty="0" smtClean="0"/>
              <a:t> clause starting with “which”</a:t>
            </a:r>
          </a:p>
          <a:p>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14</a:t>
            </a:fld>
            <a:endParaRPr lang="en-US"/>
          </a:p>
        </p:txBody>
      </p:sp>
    </p:spTree>
    <p:extLst>
      <p:ext uri="{BB962C8B-B14F-4D97-AF65-F5344CB8AC3E}">
        <p14:creationId xmlns:p14="http://schemas.microsoft.com/office/powerpoint/2010/main" val="2161778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a:lstStyle/>
          <a:p>
            <a:fld id="{0CCD87F2-3E6A-496F-B424-B9ABF7C913CB}" type="slidenum">
              <a:rPr lang="en-US"/>
              <a:pPr/>
              <a:t>16</a:t>
            </a:fld>
            <a:endParaRPr lang="en-US"/>
          </a:p>
        </p:txBody>
      </p:sp>
      <p:sp>
        <p:nvSpPr>
          <p:cNvPr id="245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9" name="Rectangle 3"/>
          <p:cNvSpPr>
            <a:spLocks noGrp="1" noChangeArrowheads="1"/>
          </p:cNvSpPr>
          <p:nvPr>
            <p:ph type="body" idx="1"/>
          </p:nvPr>
        </p:nvSpPr>
        <p:spPr bwMode="auto"/>
        <p:txBody>
          <a:bodyPr wrap="square" numCol="1" anchor="t" anchorCtr="0" compatLnSpc="1">
            <a:prstTxWarp prst="textNoShape">
              <a:avLst/>
            </a:prstTxWarp>
          </a:bodyPr>
          <a:lstStyle/>
          <a:p>
            <a:pPr eaLnBrk="1" hangingPunct="1"/>
            <a:r>
              <a:rPr lang="en-US" sz="1000" smtClean="0"/>
              <a:t>Remember that Building Background can account for up to 81% improvement in post-test scores.  This proves that</a:t>
            </a:r>
          </a:p>
          <a:p>
            <a:pPr eaLnBrk="1" hangingPunct="1"/>
            <a:r>
              <a:rPr lang="en-US" sz="1000" smtClean="0"/>
              <a:t>Building background is not only a good idea, but it’s also a necessity if we are going to see the improvement that we want to see in our students’ performance.</a:t>
            </a:r>
          </a:p>
          <a:p>
            <a:pPr eaLnBrk="1" hangingPunct="1">
              <a:lnSpc>
                <a:spcPct val="80000"/>
              </a:lnSpc>
              <a:spcBef>
                <a:spcPct val="0"/>
              </a:spcBef>
            </a:pPr>
            <a:endParaRPr lang="en-US" sz="1000" smtClean="0"/>
          </a:p>
          <a:p>
            <a:pPr eaLnBrk="1" hangingPunct="1">
              <a:lnSpc>
                <a:spcPct val="80000"/>
              </a:lnSpc>
              <a:spcBef>
                <a:spcPct val="0"/>
              </a:spcBef>
            </a:pPr>
            <a:r>
              <a:rPr lang="en-US" sz="1000" smtClean="0"/>
              <a:t>Pass around a copy of the Building Background slide – one for each table.  Have instructors write one way that each of the components of Building Background can be achieved (pass it around so that each person writes one thing.  More than one can be written for each item).</a:t>
            </a:r>
          </a:p>
          <a:p>
            <a:pPr eaLnBrk="1" hangingPunct="1">
              <a:lnSpc>
                <a:spcPct val="80000"/>
              </a:lnSpc>
              <a:spcBef>
                <a:spcPct val="0"/>
              </a:spcBef>
            </a:pPr>
            <a:endParaRPr lang="en-US" sz="1000" smtClean="0"/>
          </a:p>
          <a:p>
            <a:pPr eaLnBrk="1" hangingPunct="1">
              <a:lnSpc>
                <a:spcPct val="80000"/>
              </a:lnSpc>
              <a:spcBef>
                <a:spcPct val="0"/>
              </a:spcBef>
            </a:pPr>
            <a:r>
              <a:rPr lang="en-US" sz="1000" smtClean="0"/>
              <a:t>- - - - - -  - - - - - - - - - - - - - - - - - - </a:t>
            </a:r>
          </a:p>
          <a:p>
            <a:pPr eaLnBrk="1" hangingPunct="1">
              <a:lnSpc>
                <a:spcPct val="80000"/>
              </a:lnSpc>
              <a:spcBef>
                <a:spcPct val="0"/>
              </a:spcBef>
            </a:pPr>
            <a:endParaRPr lang="en-US" sz="1000" smtClean="0"/>
          </a:p>
          <a:p>
            <a:pPr eaLnBrk="1" hangingPunct="1">
              <a:lnSpc>
                <a:spcPct val="80000"/>
              </a:lnSpc>
              <a:spcBef>
                <a:spcPct val="0"/>
              </a:spcBef>
            </a:pPr>
            <a:r>
              <a:rPr lang="en-US" sz="1000" smtClean="0">
                <a:solidFill>
                  <a:srgbClr val="D99694"/>
                </a:solidFill>
              </a:rPr>
              <a:t>There is a strong reciprocal relationship between prior knowledge and comprehension.  The more one already knows, the more one understands; and the more one understands, the more one learns new knowledge.</a:t>
            </a:r>
          </a:p>
          <a:p>
            <a:pPr eaLnBrk="1" hangingPunct="1">
              <a:lnSpc>
                <a:spcPct val="80000"/>
              </a:lnSpc>
              <a:spcBef>
                <a:spcPct val="0"/>
              </a:spcBef>
            </a:pPr>
            <a:r>
              <a:rPr lang="en-US" sz="1000" smtClean="0">
                <a:solidFill>
                  <a:srgbClr val="D99694"/>
                </a:solidFill>
              </a:rPr>
              <a:t>If you are tempted to save time to cover more material don’t throw out these ‘getting ready activities’.  Many students will have difficulty and there will be less learning if students are thrown/pushed into a topic/lesson without activating, assessing, and enlarging their prior knowledge.</a:t>
            </a:r>
          </a:p>
          <a:p>
            <a:pPr eaLnBrk="1" hangingPunct="1">
              <a:lnSpc>
                <a:spcPct val="80000"/>
              </a:lnSpc>
              <a:spcBef>
                <a:spcPct val="0"/>
              </a:spcBef>
            </a:pPr>
            <a:r>
              <a:rPr lang="en-US" sz="1000" smtClean="0">
                <a:solidFill>
                  <a:srgbClr val="D99694"/>
                </a:solidFill>
              </a:rPr>
              <a:t>Why?  Brain research tells us we learn by connecting schemata.  Learning is faster, more efficient, more effective when there are schemata to build on.</a:t>
            </a:r>
          </a:p>
          <a:p>
            <a:pPr eaLnBrk="1" hangingPunct="1">
              <a:lnSpc>
                <a:spcPct val="80000"/>
              </a:lnSpc>
              <a:spcBef>
                <a:spcPct val="0"/>
              </a:spcBef>
            </a:pPr>
            <a:r>
              <a:rPr lang="en-US" sz="1000" smtClean="0">
                <a:solidFill>
                  <a:srgbClr val="D99694"/>
                </a:solidFill>
              </a:rPr>
              <a:t>Presenter might tell an anecdote from his/her own teaching experiences of a student’s problem/difficulty with linking to past experiences.  After telling own anecdote, elicit another from participants.</a:t>
            </a:r>
          </a:p>
          <a:p>
            <a:pPr eaLnBrk="1" hangingPunct="1">
              <a:lnSpc>
                <a:spcPct val="80000"/>
              </a:lnSpc>
              <a:spcBef>
                <a:spcPct val="0"/>
              </a:spcBef>
            </a:pPr>
            <a:r>
              <a:rPr lang="en-US" sz="1000" smtClean="0">
                <a:solidFill>
                  <a:srgbClr val="D99694"/>
                </a:solidFill>
              </a:rPr>
              <a:t>Examples of anecdote:	1) </a:t>
            </a:r>
            <a:r>
              <a:rPr lang="en-US" sz="1000" i="1" smtClean="0">
                <a:solidFill>
                  <a:srgbClr val="D99694"/>
                </a:solidFill>
              </a:rPr>
              <a:t>linking to background experiences</a:t>
            </a:r>
            <a:r>
              <a:rPr lang="en-US" sz="1000" smtClean="0">
                <a:solidFill>
                  <a:srgbClr val="D99694"/>
                </a:solidFill>
              </a:rPr>
              <a:t> - I used a map with the countries in different colors so students could easily identify each country.  A student asked me, “Is Poland pink?”  She didn’t know. She thought the ground might really be pink.</a:t>
            </a:r>
          </a:p>
          <a:p>
            <a:pPr eaLnBrk="1" hangingPunct="1">
              <a:lnSpc>
                <a:spcPct val="80000"/>
              </a:lnSpc>
              <a:spcBef>
                <a:spcPct val="0"/>
              </a:spcBef>
            </a:pPr>
            <a:r>
              <a:rPr lang="en-US" sz="1000" smtClean="0">
                <a:solidFill>
                  <a:srgbClr val="D99694"/>
                </a:solidFill>
              </a:rPr>
              <a:t>				2) linking to past learning – I was helping my daughter review for a test on Abraham Lincoln.  She said John Wilkes Pole assassinated Abraham Lincoln.  I questioned this response and suggested that wasn’t the person’s name. She checked her text and found his name was John Wiles Booth. Her justification was I knew it had something to do with telephone. telephone booth/ telephone pole   </a:t>
            </a:r>
          </a:p>
          <a:p>
            <a:pPr eaLnBrk="1" hangingPunct="1">
              <a:lnSpc>
                <a:spcPct val="80000"/>
              </a:lnSpc>
              <a:spcBef>
                <a:spcPct val="0"/>
              </a:spcBef>
            </a:pPr>
            <a:endParaRPr lang="en-US" sz="1000" smtClean="0">
              <a:solidFill>
                <a:srgbClr val="D99694"/>
              </a:solidFill>
            </a:endParaRPr>
          </a:p>
          <a:p>
            <a:pPr eaLnBrk="1" hangingPunct="1">
              <a:lnSpc>
                <a:spcPct val="80000"/>
              </a:lnSpc>
              <a:spcBef>
                <a:spcPct val="0"/>
              </a:spcBef>
            </a:pPr>
            <a:r>
              <a:rPr lang="en-US" sz="1000" smtClean="0">
                <a:solidFill>
                  <a:srgbClr val="D99694"/>
                </a:solidFill>
              </a:rPr>
              <a:t>Content language: content specific vocabulary</a:t>
            </a:r>
          </a:p>
          <a:p>
            <a:pPr eaLnBrk="1" hangingPunct="1">
              <a:lnSpc>
                <a:spcPct val="80000"/>
              </a:lnSpc>
              <a:spcBef>
                <a:spcPct val="0"/>
              </a:spcBef>
            </a:pPr>
            <a:r>
              <a:rPr lang="en-US" sz="1000" smtClean="0">
                <a:solidFill>
                  <a:srgbClr val="D99694"/>
                </a:solidFill>
              </a:rPr>
              <a:t>School language: sub-technical words such as calculate, predict, analyze, compare, describe, and all the words that are used with these concepts such as – because, as a result, thus, for example, in spite of </a:t>
            </a:r>
          </a:p>
          <a:p>
            <a:pPr eaLnBrk="1" hangingPunct="1">
              <a:lnSpc>
                <a:spcPct val="80000"/>
              </a:lnSpc>
              <a:spcBef>
                <a:spcPct val="0"/>
              </a:spcBef>
            </a:pPr>
            <a:endParaRPr lang="en-US" sz="1000" smtClean="0">
              <a:solidFill>
                <a:srgbClr val="D99694"/>
              </a:solidFill>
            </a:endParaRPr>
          </a:p>
          <a:p>
            <a:pPr eaLnBrk="1" hangingPunct="1">
              <a:lnSpc>
                <a:spcPct val="80000"/>
              </a:lnSpc>
              <a:spcBef>
                <a:spcPct val="0"/>
              </a:spcBef>
            </a:pPr>
            <a:r>
              <a:rPr lang="en-US" sz="1000" smtClean="0">
                <a:solidFill>
                  <a:srgbClr val="D99694"/>
                </a:solidFill>
              </a:rPr>
              <a:t>Multiple meanings: power (as used in math, science, literature, social studies), page, </a:t>
            </a:r>
          </a:p>
          <a:p>
            <a:pPr eaLnBrk="1" hangingPunct="1">
              <a:lnSpc>
                <a:spcPct val="80000"/>
              </a:lnSpc>
              <a:spcBef>
                <a:spcPct val="0"/>
              </a:spcBef>
            </a:pPr>
            <a:r>
              <a:rPr lang="en-US" sz="1000" smtClean="0">
                <a:solidFill>
                  <a:srgbClr val="D99694"/>
                </a:solidFill>
              </a:rPr>
              <a:t>		</a:t>
            </a:r>
          </a:p>
        </p:txBody>
      </p:sp>
    </p:spTree>
    <p:extLst>
      <p:ext uri="{BB962C8B-B14F-4D97-AF65-F5344CB8AC3E}">
        <p14:creationId xmlns:p14="http://schemas.microsoft.com/office/powerpoint/2010/main" val="3682119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eaLnBrk="1" hangingPunct="1"/>
            <a:r>
              <a:rPr lang="en-US" sz="1200" b="1" i="1" dirty="0" smtClean="0">
                <a:latin typeface="Arial" pitchFamily="34" charset="0"/>
              </a:rPr>
              <a:t>Clear explanation of academic tasks </a:t>
            </a:r>
            <a:r>
              <a:rPr lang="en-US" sz="1200" dirty="0" smtClean="0">
                <a:latin typeface="Arial" pitchFamily="34" charset="0"/>
              </a:rPr>
              <a:t>: </a:t>
            </a:r>
          </a:p>
          <a:p>
            <a:pPr marL="228600" indent="-228600" eaLnBrk="1" hangingPunct="1">
              <a:buFontTx/>
              <a:buAutoNum type="arabicPeriod"/>
            </a:pPr>
            <a:r>
              <a:rPr lang="en-US" sz="1200" dirty="0" smtClean="0">
                <a:latin typeface="Arial" pitchFamily="34" charset="0"/>
              </a:rPr>
              <a:t>Step by step directions</a:t>
            </a:r>
          </a:p>
          <a:p>
            <a:pPr marL="228600" indent="-228600" eaLnBrk="1" hangingPunct="1">
              <a:buFontTx/>
              <a:buAutoNum type="arabicPeriod"/>
            </a:pPr>
            <a:r>
              <a:rPr lang="en-US" sz="1200" dirty="0" smtClean="0">
                <a:latin typeface="Arial" pitchFamily="34" charset="0"/>
              </a:rPr>
              <a:t>Oral directions with written directions</a:t>
            </a:r>
          </a:p>
          <a:p>
            <a:pPr marL="228600" indent="-228600" eaLnBrk="1" hangingPunct="1">
              <a:buFontTx/>
              <a:buAutoNum type="arabicPeriod"/>
            </a:pPr>
            <a:r>
              <a:rPr lang="en-US" sz="1200" dirty="0" smtClean="0">
                <a:latin typeface="Arial" pitchFamily="34" charset="0"/>
              </a:rPr>
              <a:t>Include visuals and demonstration</a:t>
            </a:r>
          </a:p>
          <a:p>
            <a:pPr marL="228600" indent="-228600" eaLnBrk="1" hangingPunct="1">
              <a:buFontTx/>
              <a:buAutoNum type="arabicPeriod"/>
            </a:pPr>
            <a:r>
              <a:rPr lang="en-US" sz="1200" dirty="0" smtClean="0">
                <a:latin typeface="Arial" pitchFamily="34" charset="0"/>
              </a:rPr>
              <a:t>Repetitive language and routines</a:t>
            </a:r>
            <a:endParaRPr lang="en-US" dirty="0"/>
          </a:p>
        </p:txBody>
      </p:sp>
      <p:sp>
        <p:nvSpPr>
          <p:cNvPr id="4" name="Slide Number Placeholder 3"/>
          <p:cNvSpPr>
            <a:spLocks noGrp="1"/>
          </p:cNvSpPr>
          <p:nvPr>
            <p:ph type="sldNum" sz="quarter" idx="10"/>
          </p:nvPr>
        </p:nvSpPr>
        <p:spPr/>
        <p:txBody>
          <a:bodyPr/>
          <a:lstStyle/>
          <a:p>
            <a:fld id="{110EFA39-DFA5-43E0-BF23-E53D3AF2AC71}" type="slidenum">
              <a:rPr lang="en-US" smtClean="0"/>
              <a:pPr/>
              <a:t>18</a:t>
            </a:fld>
            <a:endParaRPr lang="en-US"/>
          </a:p>
        </p:txBody>
      </p:sp>
    </p:spTree>
    <p:extLst>
      <p:ext uri="{BB962C8B-B14F-4D97-AF65-F5344CB8AC3E}">
        <p14:creationId xmlns:p14="http://schemas.microsoft.com/office/powerpoint/2010/main" val="1570729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p:spPr>
        <p:txBody>
          <a:bodyPr>
            <a:normAutofit/>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36B73139-1B60-4159-BD97-C0DEDED2FC7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55A47-B59B-4FCA-B65C-FAAA28A88843}" type="datetimeFigureOut">
              <a:rPr lang="en-US" smtClean="0"/>
              <a:pPr/>
              <a:t>11/18/2014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B852C5-C9D1-48FA-AB2A-6C6D04EA56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F55A47-B59B-4FCA-B65C-FAAA28A88843}" type="datetimeFigureOut">
              <a:rPr lang="en-US" smtClean="0"/>
              <a:pPr/>
              <a:t>11/18/2014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B852C5-C9D1-48FA-AB2A-6C6D04EA563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12.wmf"/></Relationships>
</file>

<file path=ppt/slides/_rels/slide11.xml.rels><?xml version="1.0" encoding="UTF-8" standalone="yes"?>
<Relationships xmlns="http://schemas.openxmlformats.org/package/2006/relationships"><Relationship Id="rId2" Type="http://schemas.openxmlformats.org/officeDocument/2006/relationships/hyperlink" Target="http://www.mathopenref.com/transversal.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gif"/><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dreamstime.com/register?jump_to=http://www.dreamstime.com/royalty-free-stock-photo-baby-confused-face-image1078549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5.wmf"/><Relationship Id="rId4" Type="http://schemas.openxmlformats.org/officeDocument/2006/relationships/diagramLayout" Target="../diagrams/layout1.xml"/><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voki.com/pickup.php?scid=6851210&amp;height=267&amp;width=20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voki.com/pickup.php?scid=6851174&amp;height=267&amp;width=200"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133600"/>
            <a:ext cx="8077200" cy="2362200"/>
          </a:xfrm>
        </p:spPr>
        <p:txBody>
          <a:bodyPr>
            <a:noAutofit/>
          </a:bodyPr>
          <a:lstStyle/>
          <a:p>
            <a:r>
              <a:rPr lang="en-US" sz="5200" dirty="0" smtClean="0">
                <a:latin typeface="Aharoni" pitchFamily="2" charset="-79"/>
                <a:cs typeface="Aharoni" pitchFamily="2" charset="-79"/>
              </a:rPr>
              <a:t>Revised </a:t>
            </a:r>
            <a:r>
              <a:rPr lang="en-US" sz="5500" dirty="0" smtClean="0">
                <a:latin typeface="Aharoni" pitchFamily="2" charset="-79"/>
                <a:cs typeface="Aharoni" pitchFamily="2" charset="-79"/>
              </a:rPr>
              <a:t>Comprehensible</a:t>
            </a:r>
            <a:r>
              <a:rPr lang="en-US" sz="5200" dirty="0" smtClean="0">
                <a:latin typeface="Aharoni" pitchFamily="2" charset="-79"/>
                <a:cs typeface="Aharoni" pitchFamily="2" charset="-79"/>
              </a:rPr>
              <a:t> Input Presentation</a:t>
            </a:r>
            <a:endParaRPr lang="en-US" sz="5200" dirty="0">
              <a:latin typeface="Aharoni" pitchFamily="2" charset="-79"/>
              <a:cs typeface="Aharoni" pitchFamily="2" charset="-79"/>
            </a:endParaRPr>
          </a:p>
        </p:txBody>
      </p:sp>
      <p:sp>
        <p:nvSpPr>
          <p:cNvPr id="3" name="Subtitle 2"/>
          <p:cNvSpPr>
            <a:spLocks noGrp="1"/>
          </p:cNvSpPr>
          <p:nvPr>
            <p:ph type="subTitle" idx="1"/>
          </p:nvPr>
        </p:nvSpPr>
        <p:spPr>
          <a:xfrm>
            <a:off x="1219200" y="5410200"/>
            <a:ext cx="6400800" cy="1066800"/>
          </a:xfrm>
        </p:spPr>
        <p:txBody>
          <a:bodyPr>
            <a:normAutofit/>
          </a:bodyPr>
          <a:lstStyle/>
          <a:p>
            <a:r>
              <a:rPr lang="en-US" sz="6000" b="1" dirty="0" smtClean="0"/>
              <a:t>2012-13</a:t>
            </a:r>
            <a:endParaRPr lang="en-US" sz="6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http://www.bigelow.org/foodweb/plant_cell.jpg"/>
          <p:cNvPicPr>
            <a:picLocks noChangeAspect="1" noChangeArrowheads="1"/>
          </p:cNvPicPr>
          <p:nvPr/>
        </p:nvPicPr>
        <p:blipFill>
          <a:blip r:embed="rId2" cstate="print"/>
          <a:srcRect/>
          <a:stretch>
            <a:fillRect/>
          </a:stretch>
        </p:blipFill>
        <p:spPr bwMode="auto">
          <a:xfrm>
            <a:off x="1905000" y="1763231"/>
            <a:ext cx="5715000" cy="5094769"/>
          </a:xfrm>
          <a:prstGeom prst="rect">
            <a:avLst/>
          </a:prstGeom>
          <a:noFill/>
        </p:spPr>
      </p:pic>
      <p:sp>
        <p:nvSpPr>
          <p:cNvPr id="5" name="Rectangle 4"/>
          <p:cNvSpPr/>
          <p:nvPr/>
        </p:nvSpPr>
        <p:spPr>
          <a:xfrm>
            <a:off x="5181600" y="1828800"/>
            <a:ext cx="2209800" cy="609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905000" y="6096000"/>
            <a:ext cx="5562600" cy="762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096000" y="2514600"/>
            <a:ext cx="2286000" cy="838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828800" y="5181600"/>
            <a:ext cx="1981200" cy="1219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0" name="Picture 2" descr="C:\Users\Revae-Toshiba\AppData\Local\Microsoft\Windows\Temporary Internet Files\Content.IE5\RZE3MUW7\MC900412736[1].wmf"/>
          <p:cNvPicPr>
            <a:picLocks noChangeAspect="1" noChangeArrowheads="1"/>
          </p:cNvPicPr>
          <p:nvPr/>
        </p:nvPicPr>
        <p:blipFill>
          <a:blip r:embed="rId3" cstate="print"/>
          <a:srcRect/>
          <a:stretch>
            <a:fillRect/>
          </a:stretch>
        </p:blipFill>
        <p:spPr bwMode="auto">
          <a:xfrm>
            <a:off x="2133600" y="0"/>
            <a:ext cx="1981200" cy="1724322"/>
          </a:xfrm>
          <a:prstGeom prst="rect">
            <a:avLst/>
          </a:prstGeom>
          <a:noFill/>
        </p:spPr>
      </p:pic>
      <p:cxnSp>
        <p:nvCxnSpPr>
          <p:cNvPr id="12" name="Straight Arrow Connector 11"/>
          <p:cNvCxnSpPr>
            <a:endCxn id="48130" idx="2"/>
          </p:cNvCxnSpPr>
          <p:nvPr/>
        </p:nvCxnSpPr>
        <p:spPr>
          <a:xfrm flipH="1" flipV="1">
            <a:off x="3124200" y="1724322"/>
            <a:ext cx="381000" cy="33307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Down Arrow 15"/>
          <p:cNvSpPr/>
          <p:nvPr/>
        </p:nvSpPr>
        <p:spPr>
          <a:xfrm>
            <a:off x="381000" y="2667000"/>
            <a:ext cx="609600" cy="685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3" name="Picture 5" descr="C:\Users\Revae-Toshiba\AppData\Local\Microsoft\Windows\Temporary Internet Files\Content.IE5\OF8H15K5\MC900441834[1].wmf"/>
          <p:cNvPicPr>
            <a:picLocks noChangeAspect="1" noChangeArrowheads="1"/>
          </p:cNvPicPr>
          <p:nvPr/>
        </p:nvPicPr>
        <p:blipFill>
          <a:blip r:embed="rId4" cstate="print"/>
          <a:srcRect/>
          <a:stretch>
            <a:fillRect/>
          </a:stretch>
        </p:blipFill>
        <p:spPr bwMode="auto">
          <a:xfrm>
            <a:off x="304800" y="3429000"/>
            <a:ext cx="990600" cy="988998"/>
          </a:xfrm>
          <a:prstGeom prst="rect">
            <a:avLst/>
          </a:prstGeom>
          <a:noFill/>
          <a:ln>
            <a:solidFill>
              <a:schemeClr val="bg1"/>
            </a:solidFill>
          </a:ln>
        </p:spPr>
      </p:pic>
      <p:cxnSp>
        <p:nvCxnSpPr>
          <p:cNvPr id="18" name="Straight Arrow Connector 17"/>
          <p:cNvCxnSpPr/>
          <p:nvPr/>
        </p:nvCxnSpPr>
        <p:spPr>
          <a:xfrm flipH="1" flipV="1">
            <a:off x="1295400" y="2590800"/>
            <a:ext cx="609600" cy="485478"/>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8134" name="Picture 6" descr="C:\Users\Revae-Toshiba\AppData\Local\Microsoft\Windows\Temporary Internet Files\Content.IE5\RZE3MUW7\MC900439223[1].png"/>
          <p:cNvPicPr>
            <a:picLocks noChangeAspect="1" noChangeArrowheads="1"/>
          </p:cNvPicPr>
          <p:nvPr/>
        </p:nvPicPr>
        <p:blipFill>
          <a:blip r:embed="rId5" cstate="print"/>
          <a:srcRect/>
          <a:stretch>
            <a:fillRect/>
          </a:stretch>
        </p:blipFill>
        <p:spPr bwMode="auto">
          <a:xfrm>
            <a:off x="7620000" y="3733800"/>
            <a:ext cx="1228085" cy="1228085"/>
          </a:xfrm>
          <a:prstGeom prst="rect">
            <a:avLst/>
          </a:prstGeom>
          <a:noFill/>
          <a:ln>
            <a:solidFill>
              <a:schemeClr val="bg1"/>
            </a:solidFill>
          </a:ln>
        </p:spPr>
      </p:pic>
      <p:sp>
        <p:nvSpPr>
          <p:cNvPr id="21" name="Down Arrow 20"/>
          <p:cNvSpPr/>
          <p:nvPr/>
        </p:nvSpPr>
        <p:spPr>
          <a:xfrm>
            <a:off x="7924800" y="4953000"/>
            <a:ext cx="609600" cy="685800"/>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135" name="Picture 7" descr="C:\Users\Revae-Toshiba\AppData\Local\Microsoft\Windows\Temporary Internet Files\Content.IE5\OF8H15K5\MC900434969[1].wmf"/>
          <p:cNvPicPr>
            <a:picLocks noChangeAspect="1" noChangeArrowheads="1"/>
          </p:cNvPicPr>
          <p:nvPr/>
        </p:nvPicPr>
        <p:blipFill>
          <a:blip r:embed="rId6" cstate="print"/>
          <a:srcRect/>
          <a:stretch>
            <a:fillRect/>
          </a:stretch>
        </p:blipFill>
        <p:spPr bwMode="auto">
          <a:xfrm>
            <a:off x="7574912" y="5791200"/>
            <a:ext cx="1307574" cy="762000"/>
          </a:xfrm>
          <a:prstGeom prst="rect">
            <a:avLst/>
          </a:prstGeom>
          <a:noFill/>
        </p:spPr>
      </p:pic>
      <p:pic>
        <p:nvPicPr>
          <p:cNvPr id="48136" name="Picture 8" descr="C:\Users\Revae-Toshiba\AppData\Local\Microsoft\Windows\Temporary Internet Files\Content.IE5\DYW49A24\MC900436336[1].png"/>
          <p:cNvPicPr>
            <a:picLocks noChangeAspect="1" noChangeArrowheads="1"/>
          </p:cNvPicPr>
          <p:nvPr/>
        </p:nvPicPr>
        <p:blipFill>
          <a:blip r:embed="rId7" cstate="print"/>
          <a:srcRect/>
          <a:stretch>
            <a:fillRect/>
          </a:stretch>
        </p:blipFill>
        <p:spPr bwMode="auto">
          <a:xfrm>
            <a:off x="0" y="1333500"/>
            <a:ext cx="1447800" cy="1447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(Geometry)</a:t>
            </a:r>
            <a:endParaRPr lang="en-US" dirty="0"/>
          </a:p>
        </p:txBody>
      </p:sp>
      <p:sp>
        <p:nvSpPr>
          <p:cNvPr id="3" name="Content Placeholder 2"/>
          <p:cNvSpPr>
            <a:spLocks noGrp="1"/>
          </p:cNvSpPr>
          <p:nvPr>
            <p:ph idx="1"/>
          </p:nvPr>
        </p:nvSpPr>
        <p:spPr/>
        <p:txBody>
          <a:bodyPr/>
          <a:lstStyle/>
          <a:p>
            <a:r>
              <a:rPr lang="en-US" dirty="0" smtClean="0"/>
              <a:t>If the </a:t>
            </a:r>
            <a:r>
              <a:rPr lang="en-US" dirty="0" smtClean="0">
                <a:hlinkClick r:id="rId2" action="ppaction://hlinkfile" tooltip="A line that crosses two or more other, usually parallel, lines"/>
              </a:rPr>
              <a:t>transversal</a:t>
            </a:r>
            <a:r>
              <a:rPr lang="en-US" dirty="0" smtClean="0"/>
              <a:t> cuts across parallel lines (the usual case) then </a:t>
            </a:r>
            <a:r>
              <a:rPr lang="en-US" b="1" dirty="0" smtClean="0"/>
              <a:t>corresponding angles have the same measure</a:t>
            </a:r>
            <a:r>
              <a:rPr lang="en-US" dirty="0" smtClean="0"/>
              <a:t>. So in the figure above, as you move points A or B, the two corresponding angles always have the same measure. Try it and convince yourself this is true. C In the figure above, click on 'Next angle pair' to visit all four sets of corresponding angles in turn.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&amp; Label</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92362" y="1524000"/>
            <a:ext cx="8922327" cy="4876800"/>
          </a:xfrm>
          <a:prstGeom prst="rect">
            <a:avLst/>
          </a:prstGeom>
          <a:noFill/>
          <a:ln w="9525">
            <a:noFill/>
            <a:miter lim="800000"/>
            <a:headEnd/>
            <a:tailEnd/>
          </a:ln>
        </p:spPr>
      </p:pic>
      <p:sp>
        <p:nvSpPr>
          <p:cNvPr id="5" name="TextBox 4"/>
          <p:cNvSpPr txBox="1"/>
          <p:nvPr/>
        </p:nvSpPr>
        <p:spPr>
          <a:xfrm>
            <a:off x="6324600" y="3733800"/>
            <a:ext cx="2819400" cy="369332"/>
          </a:xfrm>
          <a:prstGeom prst="rect">
            <a:avLst/>
          </a:prstGeom>
          <a:noFill/>
        </p:spPr>
        <p:txBody>
          <a:bodyPr wrap="square" rtlCol="0">
            <a:spAutoFit/>
          </a:bodyPr>
          <a:lstStyle/>
          <a:p>
            <a:r>
              <a:rPr lang="en-US" dirty="0" smtClean="0">
                <a:solidFill>
                  <a:schemeClr val="bg1"/>
                </a:solidFill>
              </a:rPr>
              <a:t>Parallel lines</a:t>
            </a:r>
            <a:endParaRPr lang="en-US" dirty="0">
              <a:solidFill>
                <a:schemeClr val="bg1"/>
              </a:solidFill>
            </a:endParaRPr>
          </a:p>
        </p:txBody>
      </p:sp>
      <p:cxnSp>
        <p:nvCxnSpPr>
          <p:cNvPr id="7" name="Straight Arrow Connector 6"/>
          <p:cNvCxnSpPr/>
          <p:nvPr/>
        </p:nvCxnSpPr>
        <p:spPr>
          <a:xfrm flipV="1">
            <a:off x="7162800" y="32766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162800" y="4114800"/>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3923058">
            <a:off x="2809990" y="4013663"/>
            <a:ext cx="2057400" cy="369332"/>
          </a:xfrm>
          <a:prstGeom prst="rect">
            <a:avLst/>
          </a:prstGeom>
          <a:noFill/>
        </p:spPr>
        <p:txBody>
          <a:bodyPr wrap="square" rtlCol="0">
            <a:spAutoFit/>
          </a:bodyPr>
          <a:lstStyle/>
          <a:p>
            <a:r>
              <a:rPr lang="en-US" dirty="0" smtClean="0">
                <a:solidFill>
                  <a:srgbClr val="FF0000"/>
                </a:solidFill>
              </a:rPr>
              <a:t>transversal</a:t>
            </a:r>
            <a:endParaRPr lang="en-US" dirty="0">
              <a:solidFill>
                <a:srgbClr val="FF0000"/>
              </a:solidFill>
            </a:endParaRPr>
          </a:p>
        </p:txBody>
      </p:sp>
      <p:sp>
        <p:nvSpPr>
          <p:cNvPr id="11" name="TextBox 10"/>
          <p:cNvSpPr txBox="1"/>
          <p:nvPr/>
        </p:nvSpPr>
        <p:spPr>
          <a:xfrm>
            <a:off x="533400" y="2438400"/>
            <a:ext cx="2362200" cy="369332"/>
          </a:xfrm>
          <a:prstGeom prst="rect">
            <a:avLst/>
          </a:prstGeom>
          <a:noFill/>
        </p:spPr>
        <p:txBody>
          <a:bodyPr wrap="square" rtlCol="0">
            <a:spAutoFit/>
          </a:bodyPr>
          <a:lstStyle/>
          <a:p>
            <a:r>
              <a:rPr lang="en-US" dirty="0" smtClean="0">
                <a:solidFill>
                  <a:schemeClr val="bg1"/>
                </a:solidFill>
              </a:rPr>
              <a:t>Corresponding angles</a:t>
            </a:r>
            <a:endParaRPr lang="en-US" dirty="0">
              <a:solidFill>
                <a:schemeClr val="bg1"/>
              </a:solidFill>
            </a:endParaRPr>
          </a:p>
        </p:txBody>
      </p:sp>
      <p:cxnSp>
        <p:nvCxnSpPr>
          <p:cNvPr id="13" name="Elbow Connector 12"/>
          <p:cNvCxnSpPr/>
          <p:nvPr/>
        </p:nvCxnSpPr>
        <p:spPr>
          <a:xfrm>
            <a:off x="1981200" y="2819400"/>
            <a:ext cx="457200" cy="228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rot="16200000" flipH="1">
            <a:off x="1485900" y="2933700"/>
            <a:ext cx="1828800" cy="1752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457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 in set of slides from DPI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What makes this complex?</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r>
              <a:rPr lang="en-US" sz="4000" dirty="0" smtClean="0">
                <a:solidFill>
                  <a:schemeClr val="bg1"/>
                </a:solidFill>
              </a:rPr>
              <a:t>The name by which it was referred to by early explorers was </a:t>
            </a:r>
            <a:r>
              <a:rPr lang="en-US" sz="4000" dirty="0" err="1" smtClean="0">
                <a:solidFill>
                  <a:schemeClr val="bg1"/>
                </a:solidFill>
              </a:rPr>
              <a:t>Japon</a:t>
            </a:r>
            <a:r>
              <a:rPr lang="en-US" sz="4000" dirty="0" smtClean="0">
                <a:solidFill>
                  <a:schemeClr val="bg1"/>
                </a:solidFill>
              </a:rPr>
              <a:t>, but to the native people of the country, it will always be “Nihon,” which means “Origin of the Sun.”</a:t>
            </a:r>
            <a:endParaRPr lang="en-US" sz="4000" dirty="0">
              <a:solidFill>
                <a:schemeClr val="bg1"/>
              </a:solidFill>
            </a:endParaRPr>
          </a:p>
        </p:txBody>
      </p:sp>
      <p:sp>
        <p:nvSpPr>
          <p:cNvPr id="23553"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5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Aharoni" pitchFamily="2" charset="-79"/>
                <a:cs typeface="Aharoni" pitchFamily="2" charset="-79"/>
              </a:rPr>
              <a:t>Idioms</a:t>
            </a:r>
            <a:endParaRPr lang="en-US" sz="4800" dirty="0">
              <a:latin typeface="Aharoni" pitchFamily="2" charset="-79"/>
              <a:cs typeface="Aharoni" pitchFamily="2" charset="-79"/>
            </a:endParaRPr>
          </a:p>
        </p:txBody>
      </p:sp>
      <p:sp>
        <p:nvSpPr>
          <p:cNvPr id="3" name="Content Placeholder 2"/>
          <p:cNvSpPr>
            <a:spLocks noGrp="1"/>
          </p:cNvSpPr>
          <p:nvPr>
            <p:ph idx="1"/>
          </p:nvPr>
        </p:nvSpPr>
        <p:spPr>
          <a:xfrm>
            <a:off x="457200" y="1219200"/>
            <a:ext cx="8229600" cy="4906963"/>
          </a:xfrm>
        </p:spPr>
        <p:txBody>
          <a:bodyPr>
            <a:normAutofit/>
          </a:bodyPr>
          <a:lstStyle/>
          <a:p>
            <a:pPr>
              <a:lnSpc>
                <a:spcPct val="80000"/>
              </a:lnSpc>
            </a:pPr>
            <a:r>
              <a:rPr lang="en-US" dirty="0" smtClean="0">
                <a:latin typeface="Comic Sans MS" pitchFamily="66" charset="0"/>
              </a:rPr>
              <a:t>Put up the books</a:t>
            </a:r>
          </a:p>
          <a:p>
            <a:pPr>
              <a:lnSpc>
                <a:spcPct val="80000"/>
              </a:lnSpc>
            </a:pPr>
            <a:endParaRPr lang="en-US" dirty="0" smtClean="0">
              <a:latin typeface="Comic Sans MS" pitchFamily="66" charset="0"/>
            </a:endParaRPr>
          </a:p>
          <a:p>
            <a:pPr>
              <a:lnSpc>
                <a:spcPct val="80000"/>
              </a:lnSpc>
            </a:pPr>
            <a:r>
              <a:rPr lang="en-US" dirty="0" smtClean="0">
                <a:latin typeface="Comic Sans MS" pitchFamily="66" charset="0"/>
              </a:rPr>
              <a:t>Cut off the lights</a:t>
            </a:r>
          </a:p>
          <a:p>
            <a:pPr>
              <a:lnSpc>
                <a:spcPct val="80000"/>
              </a:lnSpc>
            </a:pPr>
            <a:endParaRPr lang="en-US" dirty="0" smtClean="0">
              <a:latin typeface="Comic Sans MS" pitchFamily="66" charset="0"/>
            </a:endParaRPr>
          </a:p>
          <a:p>
            <a:pPr>
              <a:lnSpc>
                <a:spcPct val="80000"/>
              </a:lnSpc>
            </a:pPr>
            <a:r>
              <a:rPr lang="en-US" dirty="0" smtClean="0">
                <a:latin typeface="Comic Sans MS" pitchFamily="66" charset="0"/>
              </a:rPr>
              <a:t>Costs an arm &amp; a leg</a:t>
            </a:r>
          </a:p>
          <a:p>
            <a:pPr>
              <a:lnSpc>
                <a:spcPct val="80000"/>
              </a:lnSpc>
              <a:buNone/>
            </a:pPr>
            <a:endParaRPr lang="en-US" dirty="0" smtClean="0">
              <a:latin typeface="Comic Sans MS" pitchFamily="66" charset="0"/>
            </a:endParaRPr>
          </a:p>
          <a:p>
            <a:pPr>
              <a:lnSpc>
                <a:spcPct val="80000"/>
              </a:lnSpc>
            </a:pPr>
            <a:r>
              <a:rPr lang="en-US" dirty="0" smtClean="0">
                <a:latin typeface="Comic Sans MS" pitchFamily="66" charset="0"/>
                <a:cs typeface="Times New Roman" pitchFamily="18" charset="0"/>
              </a:rPr>
              <a:t>Ill </a:t>
            </a:r>
          </a:p>
          <a:p>
            <a:pPr>
              <a:lnSpc>
                <a:spcPct val="80000"/>
              </a:lnSpc>
            </a:pPr>
            <a:endParaRPr lang="en-US" dirty="0" smtClean="0">
              <a:latin typeface="Comic Sans MS" pitchFamily="66" charset="0"/>
            </a:endParaRPr>
          </a:p>
          <a:p>
            <a:pPr>
              <a:lnSpc>
                <a:spcPct val="80000"/>
              </a:lnSpc>
            </a:pPr>
            <a:r>
              <a:rPr lang="en-US" dirty="0" err="1" smtClean="0">
                <a:latin typeface="Comic Sans MS" pitchFamily="66" charset="0"/>
              </a:rPr>
              <a:t>Fixin</a:t>
            </a:r>
            <a:r>
              <a:rPr lang="en-US" dirty="0" smtClean="0">
                <a:latin typeface="Comic Sans MS" pitchFamily="66" charset="0"/>
              </a:rPr>
              <a:t>’  to </a:t>
            </a:r>
          </a:p>
          <a:p>
            <a:endParaRPr lang="en-US" dirty="0">
              <a:latin typeface="AbcPrint"/>
            </a:endParaRPr>
          </a:p>
        </p:txBody>
      </p:sp>
      <p:pic>
        <p:nvPicPr>
          <p:cNvPr id="15361" name="Picture 1" descr="C:\Users\Revae-Toshiba\AppData\Local\Microsoft\Windows\Temporary Internet Files\Content.IE5\OF8H15K5\MC900237319[1].wmf"/>
          <p:cNvPicPr>
            <a:picLocks noChangeAspect="1" noChangeArrowheads="1"/>
          </p:cNvPicPr>
          <p:nvPr/>
        </p:nvPicPr>
        <p:blipFill>
          <a:blip r:embed="rId2" cstate="print"/>
          <a:srcRect/>
          <a:stretch>
            <a:fillRect/>
          </a:stretch>
        </p:blipFill>
        <p:spPr bwMode="auto">
          <a:xfrm>
            <a:off x="6629400" y="914400"/>
            <a:ext cx="1219200" cy="1371600"/>
          </a:xfrm>
          <a:prstGeom prst="rect">
            <a:avLst/>
          </a:prstGeom>
          <a:noFill/>
        </p:spPr>
      </p:pic>
      <p:pic>
        <p:nvPicPr>
          <p:cNvPr id="15363" name="Picture 3" descr="C:\Users\Revae-Toshiba\AppData\Local\Microsoft\Windows\Temporary Internet Files\Content.IE5\DYW49A24\MP900316429[1].jpg"/>
          <p:cNvPicPr>
            <a:picLocks noChangeAspect="1" noChangeArrowheads="1"/>
          </p:cNvPicPr>
          <p:nvPr/>
        </p:nvPicPr>
        <p:blipFill>
          <a:blip r:embed="rId3" cstate="print"/>
          <a:srcRect/>
          <a:stretch>
            <a:fillRect/>
          </a:stretch>
        </p:blipFill>
        <p:spPr bwMode="auto">
          <a:xfrm>
            <a:off x="4267200" y="1676400"/>
            <a:ext cx="1524000" cy="1084580"/>
          </a:xfrm>
          <a:prstGeom prst="rect">
            <a:avLst/>
          </a:prstGeom>
          <a:noFill/>
        </p:spPr>
      </p:pic>
      <p:pic>
        <p:nvPicPr>
          <p:cNvPr id="15362" name="Picture 2" descr="C:\Users\Revae-Toshiba\AppData\Local\Microsoft\Windows\Temporary Internet Files\Content.IE5\OF8H15K5\MP900305795[1].jpg"/>
          <p:cNvPicPr>
            <a:picLocks noChangeAspect="1" noChangeArrowheads="1"/>
          </p:cNvPicPr>
          <p:nvPr/>
        </p:nvPicPr>
        <p:blipFill>
          <a:blip r:embed="rId4" cstate="print"/>
          <a:srcRect/>
          <a:stretch>
            <a:fillRect/>
          </a:stretch>
        </p:blipFill>
        <p:spPr bwMode="auto">
          <a:xfrm>
            <a:off x="5257800" y="2133600"/>
            <a:ext cx="1371600" cy="609600"/>
          </a:xfrm>
          <a:prstGeom prst="rect">
            <a:avLst/>
          </a:prstGeom>
          <a:noFill/>
        </p:spPr>
      </p:pic>
      <p:pic>
        <p:nvPicPr>
          <p:cNvPr id="15365" name="Picture 5" descr="C:\Users\Revae-Toshiba\AppData\Local\Microsoft\Windows\Temporary Internet Files\Content.IE5\OF8H15K5\MC900078774[1].wmf"/>
          <p:cNvPicPr>
            <a:picLocks noChangeAspect="1" noChangeArrowheads="1"/>
          </p:cNvPicPr>
          <p:nvPr/>
        </p:nvPicPr>
        <p:blipFill>
          <a:blip r:embed="rId5" cstate="print"/>
          <a:srcRect/>
          <a:stretch>
            <a:fillRect/>
          </a:stretch>
        </p:blipFill>
        <p:spPr bwMode="auto">
          <a:xfrm>
            <a:off x="3352800" y="5029200"/>
            <a:ext cx="1285875" cy="1217425"/>
          </a:xfrm>
          <a:prstGeom prst="rect">
            <a:avLst/>
          </a:prstGeom>
          <a:noFill/>
        </p:spPr>
      </p:pic>
      <p:pic>
        <p:nvPicPr>
          <p:cNvPr id="15366" name="Picture 6" descr="C:\Users\Revae-Toshiba\AppData\Local\Microsoft\Windows\Temporary Internet Files\Content.IE5\RZE3MUW7\MC900413506[1].wmf"/>
          <p:cNvPicPr>
            <a:picLocks noChangeAspect="1" noChangeArrowheads="1"/>
          </p:cNvPicPr>
          <p:nvPr/>
        </p:nvPicPr>
        <p:blipFill>
          <a:blip r:embed="rId6" cstate="print"/>
          <a:srcRect/>
          <a:stretch>
            <a:fillRect/>
          </a:stretch>
        </p:blipFill>
        <p:spPr bwMode="auto">
          <a:xfrm>
            <a:off x="4876801" y="3086372"/>
            <a:ext cx="762000" cy="844649"/>
          </a:xfrm>
          <a:prstGeom prst="rect">
            <a:avLst/>
          </a:prstGeom>
          <a:noFill/>
        </p:spPr>
      </p:pic>
      <p:pic>
        <p:nvPicPr>
          <p:cNvPr id="15367" name="Picture 7" descr="C:\Users\Revae-Toshiba\AppData\Local\Microsoft\Windows\Temporary Internet Files\Content.IE5\DYW49A24\MC900413574[1].wmf"/>
          <p:cNvPicPr>
            <a:picLocks noChangeAspect="1" noChangeArrowheads="1"/>
          </p:cNvPicPr>
          <p:nvPr/>
        </p:nvPicPr>
        <p:blipFill>
          <a:blip r:embed="rId7" cstate="print"/>
          <a:srcRect/>
          <a:stretch>
            <a:fillRect/>
          </a:stretch>
        </p:blipFill>
        <p:spPr bwMode="auto">
          <a:xfrm>
            <a:off x="5791201" y="3248176"/>
            <a:ext cx="609600" cy="886159"/>
          </a:xfrm>
          <a:prstGeom prst="rect">
            <a:avLst/>
          </a:prstGeom>
          <a:noFill/>
        </p:spPr>
      </p:pic>
      <p:pic>
        <p:nvPicPr>
          <p:cNvPr id="15368" name="Picture 8" descr="C:\Users\Revae-Toshiba\AppData\Local\Microsoft\Windows\Temporary Internet Files\Content.IE5\QKWLM3G2\MC900433824[1].png"/>
          <p:cNvPicPr>
            <a:picLocks noChangeAspect="1" noChangeArrowheads="1"/>
          </p:cNvPicPr>
          <p:nvPr/>
        </p:nvPicPr>
        <p:blipFill>
          <a:blip r:embed="rId8" cstate="print"/>
          <a:srcRect/>
          <a:stretch>
            <a:fillRect/>
          </a:stretch>
        </p:blipFill>
        <p:spPr bwMode="auto">
          <a:xfrm>
            <a:off x="2590800" y="3886200"/>
            <a:ext cx="838086" cy="83808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457200" y="274638"/>
            <a:ext cx="8229600" cy="944562"/>
          </a:xfrm>
        </p:spPr>
        <p:txBody>
          <a:bodyPr/>
          <a:lstStyle/>
          <a:p>
            <a:pPr eaLnBrk="1" hangingPunct="1"/>
            <a:r>
              <a:rPr lang="en-US" dirty="0" smtClean="0">
                <a:latin typeface="Aharoni" pitchFamily="2" charset="-79"/>
                <a:cs typeface="Aharoni" pitchFamily="2" charset="-79"/>
              </a:rPr>
              <a:t>Building Background</a:t>
            </a:r>
          </a:p>
        </p:txBody>
      </p:sp>
      <p:graphicFrame>
        <p:nvGraphicFramePr>
          <p:cNvPr id="4" name="Diagram 3"/>
          <p:cNvGraphicFramePr/>
          <p:nvPr/>
        </p:nvGraphicFramePr>
        <p:xfrm>
          <a:off x="457200" y="1447800"/>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196" name="TextBox 4"/>
          <p:cNvSpPr txBox="1">
            <a:spLocks noChangeArrowheads="1"/>
          </p:cNvSpPr>
          <p:nvPr/>
        </p:nvSpPr>
        <p:spPr bwMode="auto">
          <a:xfrm>
            <a:off x="6781800" y="1143000"/>
            <a:ext cx="1828800" cy="1016000"/>
          </a:xfrm>
          <a:prstGeom prst="rect">
            <a:avLst/>
          </a:prstGeom>
          <a:noFill/>
          <a:ln w="9525">
            <a:solidFill>
              <a:schemeClr val="tx1"/>
            </a:solidFill>
            <a:miter lim="800000"/>
            <a:headEnd/>
            <a:tailEnd/>
          </a:ln>
        </p:spPr>
        <p:txBody>
          <a:bodyPr>
            <a:spAutoFit/>
          </a:bodyPr>
          <a:lstStyle/>
          <a:p>
            <a:r>
              <a:rPr lang="en-US" sz="6000"/>
              <a:t>81%</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Multiple Meaning Words</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pPr>
              <a:buNone/>
            </a:pPr>
            <a:r>
              <a:rPr lang="en-US" sz="6000" dirty="0" smtClean="0">
                <a:solidFill>
                  <a:schemeClr val="bg1"/>
                </a:solidFill>
                <a:latin typeface="Comic Sans MS" pitchFamily="66" charset="0"/>
              </a:rPr>
              <a:t>bank</a:t>
            </a:r>
            <a:endParaRPr lang="en-US" sz="6000" dirty="0">
              <a:solidFill>
                <a:schemeClr val="bg1"/>
              </a:solidFill>
              <a:latin typeface="Comic Sans MS" pitchFamily="66" charset="0"/>
            </a:endParaRPr>
          </a:p>
        </p:txBody>
      </p:sp>
      <p:pic>
        <p:nvPicPr>
          <p:cNvPr id="49154" name="Picture 2" descr="C:\Users\Revae-Toshiba\AppData\Local\Microsoft\Windows\Temporary Internet Files\Content.IE5\QKWLM3G2\MP900448757[1].jpg"/>
          <p:cNvPicPr>
            <a:picLocks noChangeAspect="1" noChangeArrowheads="1"/>
          </p:cNvPicPr>
          <p:nvPr/>
        </p:nvPicPr>
        <p:blipFill>
          <a:blip r:embed="rId2" cstate="print"/>
          <a:srcRect/>
          <a:stretch>
            <a:fillRect/>
          </a:stretch>
        </p:blipFill>
        <p:spPr bwMode="auto">
          <a:xfrm>
            <a:off x="0" y="4648200"/>
            <a:ext cx="2628900" cy="1752600"/>
          </a:xfrm>
          <a:prstGeom prst="rect">
            <a:avLst/>
          </a:prstGeom>
          <a:noFill/>
        </p:spPr>
      </p:pic>
      <p:pic>
        <p:nvPicPr>
          <p:cNvPr id="49155" name="Picture 3" descr="C:\Users\Revae-Toshiba\AppData\Local\Microsoft\Windows\Temporary Internet Files\Content.IE5\RZE3MUW7\MP900427702[1].jpg"/>
          <p:cNvPicPr>
            <a:picLocks noChangeAspect="1" noChangeArrowheads="1"/>
          </p:cNvPicPr>
          <p:nvPr/>
        </p:nvPicPr>
        <p:blipFill>
          <a:blip r:embed="rId3" cstate="print"/>
          <a:srcRect/>
          <a:stretch>
            <a:fillRect/>
          </a:stretch>
        </p:blipFill>
        <p:spPr bwMode="auto">
          <a:xfrm>
            <a:off x="2819400" y="1828800"/>
            <a:ext cx="2027039" cy="3048000"/>
          </a:xfrm>
          <a:prstGeom prst="rect">
            <a:avLst/>
          </a:prstGeom>
          <a:noFill/>
        </p:spPr>
      </p:pic>
      <p:pic>
        <p:nvPicPr>
          <p:cNvPr id="49157" name="Picture 5" descr="C:\Users\Revae-Toshiba\AppData\Local\Microsoft\Windows\Temporary Internet Files\Content.IE5\RZE3MUW7\MP900262920[1].jpg"/>
          <p:cNvPicPr>
            <a:picLocks noChangeAspect="1" noChangeArrowheads="1"/>
          </p:cNvPicPr>
          <p:nvPr/>
        </p:nvPicPr>
        <p:blipFill>
          <a:blip r:embed="rId4" cstate="print"/>
          <a:srcRect/>
          <a:stretch>
            <a:fillRect/>
          </a:stretch>
        </p:blipFill>
        <p:spPr bwMode="auto">
          <a:xfrm>
            <a:off x="5715000" y="1447800"/>
            <a:ext cx="2634018" cy="1764792"/>
          </a:xfrm>
          <a:prstGeom prst="rect">
            <a:avLst/>
          </a:prstGeom>
          <a:noFill/>
        </p:spPr>
      </p:pic>
      <p:pic>
        <p:nvPicPr>
          <p:cNvPr id="49159" name="Picture 7" descr="C:\Users\Revae-Toshiba\AppData\Local\Microsoft\Windows\Temporary Internet Files\Content.IE5\RZE3MUW7\MM900336441[1].gif"/>
          <p:cNvPicPr>
            <a:picLocks noChangeAspect="1" noChangeArrowheads="1" noCrop="1"/>
          </p:cNvPicPr>
          <p:nvPr/>
        </p:nvPicPr>
        <p:blipFill>
          <a:blip r:embed="rId5" cstate="print"/>
          <a:srcRect/>
          <a:stretch>
            <a:fillRect/>
          </a:stretch>
        </p:blipFill>
        <p:spPr bwMode="auto">
          <a:xfrm>
            <a:off x="6019800" y="4083050"/>
            <a:ext cx="2229728" cy="2012949"/>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latin typeface="Aharoni" pitchFamily="2" charset="-79"/>
                <a:cs typeface="Aharoni" pitchFamily="2" charset="-79"/>
              </a:rPr>
              <a:t>Explanation of </a:t>
            </a:r>
            <a:br>
              <a:rPr lang="en-US" sz="4800" dirty="0" smtClean="0">
                <a:latin typeface="Aharoni" pitchFamily="2" charset="-79"/>
                <a:cs typeface="Aharoni" pitchFamily="2" charset="-79"/>
              </a:rPr>
            </a:br>
            <a:r>
              <a:rPr lang="en-US" sz="4800" dirty="0" smtClean="0">
                <a:latin typeface="Aharoni" pitchFamily="2" charset="-79"/>
                <a:cs typeface="Aharoni" pitchFamily="2" charset="-79"/>
              </a:rPr>
              <a:t>Academic Tasks</a:t>
            </a:r>
            <a:endParaRPr lang="en-US" sz="4800" dirty="0">
              <a:latin typeface="Aharoni" pitchFamily="2" charset="-79"/>
              <a:cs typeface="Aharoni" pitchFamily="2" charset="-79"/>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sz="3600" b="1" dirty="0" smtClean="0">
                <a:solidFill>
                  <a:schemeClr val="bg1"/>
                </a:solidFill>
                <a:latin typeface="Comic Sans MS" pitchFamily="66" charset="0"/>
              </a:rPr>
              <a:t>Step-by-Step Directions</a:t>
            </a:r>
            <a:endParaRPr lang="en-US" sz="3600" b="1" dirty="0">
              <a:solidFill>
                <a:schemeClr val="bg1"/>
              </a:solidFill>
              <a:latin typeface="Comic Sans MS" pitchFamily="66" charset="0"/>
            </a:endParaRPr>
          </a:p>
        </p:txBody>
      </p:sp>
      <p:pic>
        <p:nvPicPr>
          <p:cNvPr id="14337" name="Picture 1" descr="C:\Users\Revae-Toshiba\AppData\Local\Microsoft\Windows\Temporary Internet Files\Content.IE5\DYW49A24\MC900384372[1].wmf"/>
          <p:cNvPicPr>
            <a:picLocks noChangeAspect="1" noChangeArrowheads="1"/>
          </p:cNvPicPr>
          <p:nvPr/>
        </p:nvPicPr>
        <p:blipFill>
          <a:blip r:embed="rId3" cstate="print"/>
          <a:srcRect/>
          <a:stretch>
            <a:fillRect/>
          </a:stretch>
        </p:blipFill>
        <p:spPr bwMode="auto">
          <a:xfrm>
            <a:off x="1219200" y="1591988"/>
            <a:ext cx="6781800" cy="427758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dirty="0" smtClean="0">
                <a:latin typeface="Aharoni" pitchFamily="2" charset="-79"/>
                <a:cs typeface="Aharoni" pitchFamily="2" charset="-79"/>
              </a:rPr>
              <a:t>Oral &amp; Written Directions</a:t>
            </a:r>
            <a:endParaRPr lang="en-US" sz="4800" dirty="0">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pPr>
              <a:buNone/>
            </a:pPr>
            <a:r>
              <a:rPr lang="en-US" sz="4000" dirty="0" smtClean="0">
                <a:solidFill>
                  <a:schemeClr val="bg1"/>
                </a:solidFill>
                <a:latin typeface="Comic Sans MS" pitchFamily="66" charset="0"/>
              </a:rPr>
              <a:t>Circle the correct answer for numbers 1 through 10. Starting with number 11, fill in the blank with an answer from the word bank.</a:t>
            </a:r>
            <a:endParaRPr lang="en-US" sz="4000" dirty="0">
              <a:solidFill>
                <a:schemeClr val="bg1"/>
              </a:solidFill>
              <a:latin typeface="Comic Sans MS" pitchFamily="66" charset="0"/>
            </a:endParaRPr>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6248400" y="5638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22"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Aharoni" pitchFamily="2" charset="-79"/>
                <a:cs typeface="Aharoni" pitchFamily="2" charset="-79"/>
              </a:rPr>
              <a:t>Training Objective</a:t>
            </a:r>
            <a:endParaRPr lang="en-US" sz="6000" dirty="0">
              <a:latin typeface="Aharoni" pitchFamily="2" charset="-79"/>
              <a:cs typeface="Aharoni" pitchFamily="2" charset="-79"/>
            </a:endParaRPr>
          </a:p>
        </p:txBody>
      </p:sp>
      <p:sp>
        <p:nvSpPr>
          <p:cNvPr id="3" name="Content Placeholder 2"/>
          <p:cNvSpPr>
            <a:spLocks noGrp="1"/>
          </p:cNvSpPr>
          <p:nvPr>
            <p:ph idx="1"/>
          </p:nvPr>
        </p:nvSpPr>
        <p:spPr>
          <a:xfrm>
            <a:off x="838200" y="1676400"/>
            <a:ext cx="7848600" cy="4449763"/>
          </a:xfrm>
        </p:spPr>
        <p:txBody>
          <a:bodyPr>
            <a:normAutofit/>
          </a:bodyPr>
          <a:lstStyle/>
          <a:p>
            <a:pPr>
              <a:buNone/>
            </a:pPr>
            <a:r>
              <a:rPr lang="en-US" sz="5400" dirty="0" smtClean="0"/>
              <a:t>Discuss the importance of delivering a lesson in a comprehensible manner.</a:t>
            </a:r>
            <a:endParaRPr lang="en-US" sz="5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haroni" pitchFamily="2" charset="-79"/>
                <a:cs typeface="Aharoni" pitchFamily="2" charset="-79"/>
              </a:rPr>
              <a:t>Model</a:t>
            </a:r>
            <a:endParaRPr lang="en-US" sz="5400" dirty="0">
              <a:latin typeface="Aharoni" pitchFamily="2" charset="-79"/>
              <a:cs typeface="Aharoni" pitchFamily="2" charset="-79"/>
            </a:endParaRPr>
          </a:p>
        </p:txBody>
      </p:sp>
      <p:sp>
        <p:nvSpPr>
          <p:cNvPr id="3" name="Content Placeholder 2"/>
          <p:cNvSpPr>
            <a:spLocks noGrp="1"/>
          </p:cNvSpPr>
          <p:nvPr>
            <p:ph idx="1"/>
          </p:nvPr>
        </p:nvSpPr>
        <p:spPr/>
        <p:txBody>
          <a:bodyPr/>
          <a:lstStyle/>
          <a:p>
            <a:pPr>
              <a:buNone/>
            </a:pPr>
            <a:endParaRPr lang="en-US" dirty="0"/>
          </a:p>
        </p:txBody>
      </p:sp>
      <p:pic>
        <p:nvPicPr>
          <p:cNvPr id="13314" name="Picture 2" descr="http://rareaustin.com/site/wp-content/uploads/2010/04/miami-food-network-party.jpg"/>
          <p:cNvPicPr>
            <a:picLocks noChangeAspect="1" noChangeArrowheads="1"/>
          </p:cNvPicPr>
          <p:nvPr/>
        </p:nvPicPr>
        <p:blipFill>
          <a:blip r:embed="rId3" cstate="print"/>
          <a:srcRect t="26666" r="41333"/>
          <a:stretch>
            <a:fillRect/>
          </a:stretch>
        </p:blipFill>
        <p:spPr bwMode="auto">
          <a:xfrm>
            <a:off x="685800" y="1676400"/>
            <a:ext cx="2133600" cy="1778000"/>
          </a:xfrm>
          <a:prstGeom prst="rect">
            <a:avLst/>
          </a:prstGeom>
          <a:noFill/>
        </p:spPr>
      </p:pic>
      <p:pic>
        <p:nvPicPr>
          <p:cNvPr id="13316" name="Picture 4" descr="https://encrypted-tbn2.gstatic.com/images?q=tbn:ANd9GcSlPVQYM29o4JMaPIXAAeoeN5k4HVGxmeRBG195oIwx4ELr41dC"/>
          <p:cNvPicPr>
            <a:picLocks noChangeAspect="1" noChangeArrowheads="1"/>
          </p:cNvPicPr>
          <p:nvPr/>
        </p:nvPicPr>
        <p:blipFill>
          <a:blip r:embed="rId4" cstate="print"/>
          <a:srcRect/>
          <a:stretch>
            <a:fillRect/>
          </a:stretch>
        </p:blipFill>
        <p:spPr bwMode="auto">
          <a:xfrm>
            <a:off x="2895600" y="3733800"/>
            <a:ext cx="2628900" cy="1743076"/>
          </a:xfrm>
          <a:prstGeom prst="rect">
            <a:avLst/>
          </a:prstGeom>
          <a:noFill/>
        </p:spPr>
      </p:pic>
      <p:pic>
        <p:nvPicPr>
          <p:cNvPr id="13318" name="Picture 6" descr="install door hinges first"/>
          <p:cNvPicPr>
            <a:picLocks noChangeAspect="1" noChangeArrowheads="1"/>
          </p:cNvPicPr>
          <p:nvPr/>
        </p:nvPicPr>
        <p:blipFill>
          <a:blip r:embed="rId5" cstate="print"/>
          <a:srcRect/>
          <a:stretch>
            <a:fillRect/>
          </a:stretch>
        </p:blipFill>
        <p:spPr bwMode="auto">
          <a:xfrm>
            <a:off x="5715000" y="1676400"/>
            <a:ext cx="2590800" cy="19431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Review Academic Vocabulary</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457200" y="1295400"/>
            <a:ext cx="8229600" cy="4830763"/>
          </a:xfrm>
        </p:spPr>
        <p:txBody>
          <a:bodyPr/>
          <a:lstStyle/>
          <a:p>
            <a:pPr algn="ctr">
              <a:buNone/>
            </a:pPr>
            <a:r>
              <a:rPr lang="en-US" dirty="0" smtClean="0">
                <a:solidFill>
                  <a:schemeClr val="bg1"/>
                </a:solidFill>
              </a:rPr>
              <a:t>Associate</a:t>
            </a:r>
          </a:p>
          <a:p>
            <a:pPr algn="ctr">
              <a:buNone/>
            </a:pPr>
            <a:r>
              <a:rPr lang="en-US" dirty="0" smtClean="0">
                <a:solidFill>
                  <a:schemeClr val="bg1"/>
                </a:solidFill>
              </a:rPr>
              <a:t>Evaluate</a:t>
            </a:r>
          </a:p>
          <a:p>
            <a:pPr algn="ctr">
              <a:buNone/>
            </a:pPr>
            <a:r>
              <a:rPr lang="en-US" dirty="0" smtClean="0">
                <a:solidFill>
                  <a:schemeClr val="bg1"/>
                </a:solidFill>
              </a:rPr>
              <a:t>Define</a:t>
            </a:r>
          </a:p>
          <a:p>
            <a:pPr algn="ctr">
              <a:buNone/>
            </a:pPr>
            <a:r>
              <a:rPr lang="en-US" dirty="0" smtClean="0">
                <a:solidFill>
                  <a:schemeClr val="bg1"/>
                </a:solidFill>
              </a:rPr>
              <a:t>In conjunction with</a:t>
            </a:r>
          </a:p>
          <a:p>
            <a:pPr algn="ctr">
              <a:buNone/>
            </a:pPr>
            <a:r>
              <a:rPr lang="en-US" dirty="0" smtClean="0">
                <a:solidFill>
                  <a:schemeClr val="bg1"/>
                </a:solidFill>
              </a:rPr>
              <a:t>Due to</a:t>
            </a:r>
          </a:p>
          <a:p>
            <a:pPr algn="ctr">
              <a:buNone/>
            </a:pPr>
            <a:r>
              <a:rPr lang="en-US" dirty="0" smtClean="0">
                <a:solidFill>
                  <a:schemeClr val="bg1"/>
                </a:solidFill>
              </a:rPr>
              <a:t>Analogous to</a:t>
            </a:r>
          </a:p>
          <a:p>
            <a:pPr algn="ctr">
              <a:buNone/>
            </a:pPr>
            <a:r>
              <a:rPr lang="en-US" dirty="0" smtClean="0">
                <a:solidFill>
                  <a:schemeClr val="bg1"/>
                </a:solidFill>
              </a:rPr>
              <a:t>Perspective</a:t>
            </a:r>
          </a:p>
          <a:p>
            <a:pPr algn="ctr">
              <a:buNone/>
            </a:pPr>
            <a:r>
              <a:rPr lang="en-US" dirty="0" smtClean="0">
                <a:solidFill>
                  <a:schemeClr val="bg1"/>
                </a:solidFill>
              </a:rPr>
              <a:t>Isolate</a:t>
            </a:r>
          </a:p>
          <a:p>
            <a:pPr algn="ctr">
              <a:buNone/>
            </a:pPr>
            <a:endParaRPr lang="en-US" dirty="0" smtClean="0">
              <a:solidFill>
                <a:schemeClr val="bg1"/>
              </a:solidFill>
            </a:endParaRPr>
          </a:p>
          <a:p>
            <a:pPr algn="ctr">
              <a:buNone/>
            </a:pPr>
            <a:endParaRPr lang="en-US" dirty="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normAutofit/>
          </a:bodyPr>
          <a:lstStyle/>
          <a:p>
            <a:pPr algn="ctr">
              <a:buNone/>
            </a:pPr>
            <a:r>
              <a:rPr lang="en-US" sz="8000" dirty="0" smtClean="0">
                <a:latin typeface="Aharoni" pitchFamily="2" charset="-79"/>
                <a:cs typeface="Aharoni" pitchFamily="2" charset="-79"/>
              </a:rPr>
              <a:t>Other techniques…??</a:t>
            </a:r>
            <a:endParaRPr lang="en-US" sz="8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Graphic Organizers</a:t>
            </a:r>
            <a:endParaRPr lang="en-US" dirty="0">
              <a:latin typeface="Aharoni" pitchFamily="2" charset="-79"/>
              <a:cs typeface="Aharoni" pitchFamily="2" charset="-79"/>
            </a:endParaRPr>
          </a:p>
        </p:txBody>
      </p:sp>
      <p:graphicFrame>
        <p:nvGraphicFramePr>
          <p:cNvPr id="4" name="Content Placeholder 3"/>
          <p:cNvGraphicFramePr>
            <a:graphicFrameLocks noGrp="1"/>
          </p:cNvGraphicFramePr>
          <p:nvPr>
            <p:ph idx="1"/>
          </p:nvPr>
        </p:nvGraphicFramePr>
        <p:xfrm>
          <a:off x="-228600" y="1752600"/>
          <a:ext cx="57912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lowchart: Summing Junction 6"/>
          <p:cNvSpPr/>
          <p:nvPr/>
        </p:nvSpPr>
        <p:spPr>
          <a:xfrm>
            <a:off x="5867400" y="1905000"/>
            <a:ext cx="2514600" cy="2667000"/>
          </a:xfrm>
          <a:prstGeom prst="flowChartSummingJunction">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Aharoni" pitchFamily="2" charset="-79"/>
                <a:cs typeface="Aharoni" pitchFamily="2" charset="-79"/>
              </a:rPr>
              <a:t>Hands-on Activities</a:t>
            </a:r>
            <a:endParaRPr lang="en-US" sz="4800" dirty="0">
              <a:latin typeface="Aharoni" pitchFamily="2" charset="-79"/>
              <a:cs typeface="Aharoni" pitchFamily="2" charset="-79"/>
            </a:endParaRPr>
          </a:p>
        </p:txBody>
      </p:sp>
      <p:pic>
        <p:nvPicPr>
          <p:cNvPr id="60418" name="Picture 2" descr="C:\Users\Revae-Toshiba\AppData\Local\Microsoft\Windows\Temporary Internet Files\Content.IE5\OF8H15K5\MP900437325[1].jpg"/>
          <p:cNvPicPr>
            <a:picLocks noGrp="1" noChangeAspect="1" noChangeArrowheads="1"/>
          </p:cNvPicPr>
          <p:nvPr>
            <p:ph idx="1"/>
          </p:nvPr>
        </p:nvPicPr>
        <p:blipFill>
          <a:blip r:embed="rId2" cstate="print"/>
          <a:srcRect/>
          <a:stretch>
            <a:fillRect/>
          </a:stretch>
        </p:blipFill>
        <p:spPr bwMode="auto">
          <a:xfrm>
            <a:off x="5791200" y="4038600"/>
            <a:ext cx="2646136" cy="2643619"/>
          </a:xfrm>
          <a:prstGeom prst="rect">
            <a:avLst/>
          </a:prstGeom>
          <a:noFill/>
        </p:spPr>
      </p:pic>
      <p:pic>
        <p:nvPicPr>
          <p:cNvPr id="60421" name="Picture 5" descr="C:\Users\Revae-Toshiba\AppData\Local\Microsoft\Windows\Temporary Internet Files\Content.IE5\DYW49A24\MC900287501[1].wmf"/>
          <p:cNvPicPr>
            <a:picLocks noChangeAspect="1" noChangeArrowheads="1"/>
          </p:cNvPicPr>
          <p:nvPr/>
        </p:nvPicPr>
        <p:blipFill>
          <a:blip r:embed="rId3" cstate="print"/>
          <a:srcRect/>
          <a:stretch>
            <a:fillRect/>
          </a:stretch>
        </p:blipFill>
        <p:spPr bwMode="auto">
          <a:xfrm>
            <a:off x="838200" y="1524000"/>
            <a:ext cx="3200400" cy="480937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Get students to elaborate</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lstStyle/>
          <a:p>
            <a:endParaRPr lang="en-US" dirty="0"/>
          </a:p>
        </p:txBody>
      </p:sp>
      <p:sp>
        <p:nvSpPr>
          <p:cNvPr id="4" name="Rectangular Callout 3"/>
          <p:cNvSpPr/>
          <p:nvPr/>
        </p:nvSpPr>
        <p:spPr>
          <a:xfrm>
            <a:off x="762000" y="1752600"/>
            <a:ext cx="2667000" cy="1524000"/>
          </a:xfrm>
          <a:prstGeom prst="wedgeRectCallout">
            <a:avLst>
              <a:gd name="adj1" fmla="val -3652"/>
              <a:gd name="adj2" fmla="val 84559"/>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What do you mean by that?</a:t>
            </a:r>
            <a:endParaRPr lang="en-US" sz="2400" dirty="0">
              <a:solidFill>
                <a:schemeClr val="bg1"/>
              </a:solidFill>
            </a:endParaRPr>
          </a:p>
        </p:txBody>
      </p:sp>
      <p:sp>
        <p:nvSpPr>
          <p:cNvPr id="5" name="Rounded Rectangular Callout 4"/>
          <p:cNvSpPr/>
          <p:nvPr/>
        </p:nvSpPr>
        <p:spPr>
          <a:xfrm>
            <a:off x="6096000" y="1752600"/>
            <a:ext cx="2514600" cy="1295400"/>
          </a:xfrm>
          <a:prstGeom prst="wedgeRoundRectCallout">
            <a:avLst>
              <a:gd name="adj1" fmla="val -39550"/>
              <a:gd name="adj2" fmla="val 90528"/>
              <a:gd name="adj3" fmla="val 16667"/>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Tell me more…..</a:t>
            </a:r>
            <a:endParaRPr lang="en-US" sz="2400" dirty="0">
              <a:solidFill>
                <a:schemeClr val="bg1"/>
              </a:solidFill>
            </a:endParaRPr>
          </a:p>
        </p:txBody>
      </p:sp>
      <p:sp>
        <p:nvSpPr>
          <p:cNvPr id="6" name="Cloud Callout 5"/>
          <p:cNvSpPr/>
          <p:nvPr/>
        </p:nvSpPr>
        <p:spPr>
          <a:xfrm>
            <a:off x="4114800" y="3962400"/>
            <a:ext cx="2971800" cy="1371600"/>
          </a:xfrm>
          <a:prstGeom prst="cloudCallou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Can you explain your answer?</a:t>
            </a:r>
            <a:endParaRPr lang="en-US" sz="2400" dirty="0">
              <a:solidFill>
                <a:schemeClr val="bg1"/>
              </a:solidFill>
            </a:endParaRPr>
          </a:p>
        </p:txBody>
      </p:sp>
      <p:sp>
        <p:nvSpPr>
          <p:cNvPr id="7" name="Line Callout 1 6"/>
          <p:cNvSpPr/>
          <p:nvPr/>
        </p:nvSpPr>
        <p:spPr>
          <a:xfrm>
            <a:off x="1066800" y="4495800"/>
            <a:ext cx="2362200" cy="1143000"/>
          </a:xfrm>
          <a:prstGeom prst="borderCallout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bg1"/>
                </a:solidFill>
              </a:rPr>
              <a:t>Defend your opinion of _____</a:t>
            </a:r>
            <a:endParaRPr lang="en-US" sz="24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Group Work/Interaction</a:t>
            </a:r>
            <a:endParaRPr lang="en-US" dirty="0">
              <a:latin typeface="Aharoni" pitchFamily="2" charset="-79"/>
              <a:cs typeface="Aharoni" pitchFamily="2" charset="-79"/>
            </a:endParaRPr>
          </a:p>
        </p:txBody>
      </p:sp>
      <p:sp>
        <p:nvSpPr>
          <p:cNvPr id="3" name="Content Placeholder 2"/>
          <p:cNvSpPr>
            <a:spLocks noGrp="1"/>
          </p:cNvSpPr>
          <p:nvPr>
            <p:ph idx="1"/>
          </p:nvPr>
        </p:nvSpPr>
        <p:spPr/>
        <p:txBody>
          <a:bodyPr/>
          <a:lstStyle/>
          <a:p>
            <a:endParaRPr lang="en-US" dirty="0"/>
          </a:p>
        </p:txBody>
      </p:sp>
      <p:pic>
        <p:nvPicPr>
          <p:cNvPr id="61443" name="Picture 3" descr="C:\Users\Revae-Toshiba\AppData\Local\Microsoft\Windows\Temporary Internet Files\Content.IE5\RZE3MUW7\MP900446467[1].jpg"/>
          <p:cNvPicPr>
            <a:picLocks noChangeAspect="1" noChangeArrowheads="1"/>
          </p:cNvPicPr>
          <p:nvPr/>
        </p:nvPicPr>
        <p:blipFill>
          <a:blip r:embed="rId3" cstate="print"/>
          <a:srcRect/>
          <a:stretch>
            <a:fillRect/>
          </a:stretch>
        </p:blipFill>
        <p:spPr bwMode="auto">
          <a:xfrm>
            <a:off x="1295400" y="1524000"/>
            <a:ext cx="6324600" cy="4684889"/>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Informal Assessment</a:t>
            </a:r>
            <a:endParaRPr lang="en-US" dirty="0">
              <a:latin typeface="Aharoni" pitchFamily="2" charset="-79"/>
              <a:cs typeface="Aharoni" pitchFamily="2" charset="-79"/>
            </a:endParaRPr>
          </a:p>
        </p:txBody>
      </p:sp>
      <p:pic>
        <p:nvPicPr>
          <p:cNvPr id="62466" name="Picture 2" descr="C:\Users\Revae-Toshiba\AppData\Local\Microsoft\Windows\Temporary Internet Files\Content.IE5\DYW49A24\MP910220821[1].jpg"/>
          <p:cNvPicPr>
            <a:picLocks noGrp="1" noChangeAspect="1" noChangeArrowheads="1"/>
          </p:cNvPicPr>
          <p:nvPr>
            <p:ph idx="1"/>
          </p:nvPr>
        </p:nvPicPr>
        <p:blipFill>
          <a:blip r:embed="rId2" cstate="print"/>
          <a:srcRect/>
          <a:stretch>
            <a:fillRect/>
          </a:stretch>
        </p:blipFill>
        <p:spPr bwMode="auto">
          <a:xfrm>
            <a:off x="838200" y="1600200"/>
            <a:ext cx="4608373" cy="4525963"/>
          </a:xfrm>
          <a:prstGeom prst="rect">
            <a:avLst/>
          </a:prstGeom>
          <a:noFill/>
        </p:spPr>
      </p:pic>
      <p:pic>
        <p:nvPicPr>
          <p:cNvPr id="62467" name="Picture 3" descr="C:\Users\Revae-Toshiba\AppData\Local\Microsoft\Windows\Temporary Internet Files\Content.IE5\DYW49A24\MC900097899[1].wmf"/>
          <p:cNvPicPr>
            <a:picLocks noChangeAspect="1" noChangeArrowheads="1"/>
          </p:cNvPicPr>
          <p:nvPr/>
        </p:nvPicPr>
        <p:blipFill>
          <a:blip r:embed="rId3" cstate="print"/>
          <a:srcRect/>
          <a:stretch>
            <a:fillRect/>
          </a:stretch>
        </p:blipFill>
        <p:spPr bwMode="auto">
          <a:xfrm>
            <a:off x="6858000" y="1828800"/>
            <a:ext cx="1828800" cy="2279487"/>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l"/>
            <a:r>
              <a:rPr lang="en-US" sz="4800" dirty="0" smtClean="0">
                <a:latin typeface="Aharoni" pitchFamily="2" charset="-79"/>
                <a:cs typeface="Aharoni" pitchFamily="2" charset="-79"/>
              </a:rPr>
              <a:t>Tell a Story</a:t>
            </a:r>
            <a:endParaRPr lang="en-US" sz="4800" dirty="0">
              <a:latin typeface="Aharoni" pitchFamily="2" charset="-79"/>
              <a:cs typeface="Aharoni" pitchFamily="2" charset="-79"/>
            </a:endParaRPr>
          </a:p>
        </p:txBody>
      </p:sp>
      <p:pic>
        <p:nvPicPr>
          <p:cNvPr id="63490" name="Picture 2" descr="C:\Users\Revae-Toshiba\AppData\Local\Microsoft\Windows\Temporary Internet Files\Content.IE5\RZE3MUW7\MC900056935[1].wmf"/>
          <p:cNvPicPr>
            <a:picLocks noGrp="1" noChangeAspect="1" noChangeArrowheads="1"/>
          </p:cNvPicPr>
          <p:nvPr>
            <p:ph idx="1"/>
          </p:nvPr>
        </p:nvPicPr>
        <p:blipFill>
          <a:blip r:embed="rId2" cstate="print"/>
          <a:srcRect/>
          <a:stretch>
            <a:fillRect/>
          </a:stretch>
        </p:blipFill>
        <p:spPr bwMode="auto">
          <a:xfrm>
            <a:off x="2667000" y="1295399"/>
            <a:ext cx="4861839" cy="4222123"/>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Aharoni" pitchFamily="2" charset="-79"/>
                <a:cs typeface="Aharoni" pitchFamily="2" charset="-79"/>
              </a:rPr>
              <a:t>Summary</a:t>
            </a:r>
            <a:endParaRPr lang="en-US" sz="6000" dirty="0">
              <a:latin typeface="Aharoni" pitchFamily="2" charset="-79"/>
              <a:cs typeface="Aharoni" pitchFamily="2" charset="-79"/>
            </a:endParaRP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en-US" sz="4800" dirty="0" smtClean="0">
                <a:latin typeface="AbcPrint" pitchFamily="2" charset="0"/>
              </a:rPr>
              <a:t>Why don’t students understand what I’m teaching?</a:t>
            </a:r>
            <a:endParaRPr lang="en-US" sz="4800" dirty="0">
              <a:latin typeface="AbcPrint" pitchFamily="2" charset="0"/>
            </a:endParaRPr>
          </a:p>
        </p:txBody>
      </p:sp>
      <p:sp>
        <p:nvSpPr>
          <p:cNvPr id="3" name="Content Placeholder 2"/>
          <p:cNvSpPr>
            <a:spLocks noGrp="1"/>
          </p:cNvSpPr>
          <p:nvPr>
            <p:ph idx="1"/>
          </p:nvPr>
        </p:nvSpPr>
        <p:spPr/>
        <p:txBody>
          <a:bodyPr/>
          <a:lstStyle/>
          <a:p>
            <a:pPr>
              <a:buNone/>
            </a:pPr>
            <a:endParaRPr lang="en-US" sz="4000" dirty="0" smtClean="0"/>
          </a:p>
          <a:p>
            <a:pPr>
              <a:buNone/>
            </a:pPr>
            <a:endParaRPr lang="en-US" sz="4000" dirty="0" smtClean="0"/>
          </a:p>
          <a:p>
            <a:pPr>
              <a:buNone/>
            </a:pPr>
            <a:r>
              <a:rPr lang="en-US" sz="4000" dirty="0" smtClean="0"/>
              <a:t>Discuss</a:t>
            </a:r>
          </a:p>
          <a:p>
            <a:pPr>
              <a:buNone/>
            </a:pPr>
            <a:endParaRPr lang="en-US" dirty="0" smtClean="0"/>
          </a:p>
          <a:p>
            <a:pPr>
              <a:buNone/>
            </a:pPr>
            <a:endParaRPr lang="en-US" dirty="0"/>
          </a:p>
        </p:txBody>
      </p:sp>
      <p:pic>
        <p:nvPicPr>
          <p:cNvPr id="12290" name="Picture 2" descr="Baby With Confused Face">
            <a:hlinkClick r:id="rId2"/>
          </p:cNvPr>
          <p:cNvPicPr>
            <a:picLocks noChangeAspect="1" noChangeArrowheads="1"/>
          </p:cNvPicPr>
          <p:nvPr/>
        </p:nvPicPr>
        <p:blipFill>
          <a:blip r:embed="rId3" cstate="print"/>
          <a:srcRect/>
          <a:stretch>
            <a:fillRect/>
          </a:stretch>
        </p:blipFill>
        <p:spPr bwMode="auto">
          <a:xfrm>
            <a:off x="2209800" y="1905000"/>
            <a:ext cx="5800298" cy="3886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latin typeface="Aharoni" pitchFamily="2" charset="-79"/>
                <a:cs typeface="Aharoni" pitchFamily="2" charset="-79"/>
              </a:rPr>
              <a:t>Dynamics of ZPD</a:t>
            </a:r>
          </a:p>
        </p:txBody>
      </p:sp>
      <p:pic>
        <p:nvPicPr>
          <p:cNvPr id="10243" name="Picture 3"/>
          <p:cNvPicPr>
            <a:picLocks noGrp="1" noChangeAspect="1" noChangeArrowheads="1"/>
          </p:cNvPicPr>
          <p:nvPr>
            <p:ph type="body" idx="1"/>
          </p:nvPr>
        </p:nvPicPr>
        <p:blipFill>
          <a:blip r:embed="rId3" cstate="print"/>
          <a:srcRect/>
          <a:stretch>
            <a:fillRect/>
          </a:stretch>
        </p:blip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47800"/>
          <a:ext cx="7924800" cy="42211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pPr eaLnBrk="1" fontAlgn="auto" hangingPunct="1">
              <a:spcAft>
                <a:spcPts val="0"/>
              </a:spcAft>
              <a:defRPr/>
            </a:pPr>
            <a:r>
              <a:rPr lang="en-US" dirty="0" smtClean="0">
                <a:latin typeface="Aharoni" pitchFamily="2" charset="-79"/>
                <a:cs typeface="Aharoni" pitchFamily="2" charset="-79"/>
              </a:rPr>
              <a:t>Comprehensible Input</a:t>
            </a:r>
            <a:endParaRPr lang="en-US" dirty="0">
              <a:latin typeface="Aharoni" pitchFamily="2" charset="-79"/>
              <a:cs typeface="Aharoni" pitchFamily="2" charset="-79"/>
            </a:endParaRPr>
          </a:p>
        </p:txBody>
      </p:sp>
      <p:pic>
        <p:nvPicPr>
          <p:cNvPr id="21506" name="Picture 2" descr="C:\Users\Revae-Toshiba\AppData\Local\Microsoft\Windows\Temporary Internet Files\Content.IE5\DYW49A24\MC900431644[1].png"/>
          <p:cNvPicPr>
            <a:picLocks noChangeAspect="1" noChangeArrowheads="1"/>
          </p:cNvPicPr>
          <p:nvPr/>
        </p:nvPicPr>
        <p:blipFill>
          <a:blip r:embed="rId8" cstate="print"/>
          <a:srcRect/>
          <a:stretch>
            <a:fillRect/>
          </a:stretch>
        </p:blipFill>
        <p:spPr bwMode="auto">
          <a:xfrm>
            <a:off x="838200" y="5143500"/>
            <a:ext cx="1447800" cy="1447800"/>
          </a:xfrm>
          <a:prstGeom prst="rect">
            <a:avLst/>
          </a:prstGeom>
          <a:noFill/>
        </p:spPr>
      </p:pic>
      <p:pic>
        <p:nvPicPr>
          <p:cNvPr id="21507" name="Picture 3" descr="C:\Users\Revae-Toshiba\AppData\Local\Microsoft\Windows\Temporary Internet Files\Content.IE5\OF8H15K5\MP910220766[1].jpg"/>
          <p:cNvPicPr>
            <a:picLocks noChangeAspect="1" noChangeArrowheads="1"/>
          </p:cNvPicPr>
          <p:nvPr/>
        </p:nvPicPr>
        <p:blipFill>
          <a:blip r:embed="rId9" cstate="print"/>
          <a:srcRect/>
          <a:stretch>
            <a:fillRect/>
          </a:stretch>
        </p:blipFill>
        <p:spPr bwMode="auto">
          <a:xfrm>
            <a:off x="3657600" y="5105400"/>
            <a:ext cx="1678876" cy="1295400"/>
          </a:xfrm>
          <a:prstGeom prst="rect">
            <a:avLst/>
          </a:prstGeom>
          <a:noFill/>
        </p:spPr>
      </p:pic>
      <p:pic>
        <p:nvPicPr>
          <p:cNvPr id="21509" name="Picture 5" descr="C:\Users\Revae-Toshiba\AppData\Local\Microsoft\Windows\Temporary Internet Files\Content.IE5\OF8H15K5\MC900297565[1].wmf"/>
          <p:cNvPicPr>
            <a:picLocks noChangeAspect="1" noChangeArrowheads="1"/>
          </p:cNvPicPr>
          <p:nvPr/>
        </p:nvPicPr>
        <p:blipFill>
          <a:blip r:embed="rId10" cstate="print"/>
          <a:srcRect/>
          <a:stretch>
            <a:fillRect/>
          </a:stretch>
        </p:blipFill>
        <p:spPr bwMode="auto">
          <a:xfrm>
            <a:off x="6629400" y="5257800"/>
            <a:ext cx="1810512" cy="115945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haroni" pitchFamily="2" charset="-79"/>
                <a:cs typeface="Aharoni" pitchFamily="2" charset="-79"/>
              </a:rPr>
              <a:t>Appropriate Speech</a:t>
            </a:r>
            <a:endParaRPr lang="en-US" dirty="0">
              <a:latin typeface="Aharoni" pitchFamily="2" charset="-79"/>
              <a:cs typeface="Aharoni" pitchFamily="2" charset="-79"/>
            </a:endParaRPr>
          </a:p>
        </p:txBody>
      </p:sp>
      <p:graphicFrame>
        <p:nvGraphicFramePr>
          <p:cNvPr id="4" name="Content Placeholder 3"/>
          <p:cNvGraphicFramePr>
            <a:graphicFrameLocks noGrp="1"/>
          </p:cNvGraphicFramePr>
          <p:nvPr>
            <p:ph idx="1"/>
          </p:nvPr>
        </p:nvGraphicFramePr>
        <p:xfrm>
          <a:off x="304800" y="1371600"/>
          <a:ext cx="8610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Aharoni" pitchFamily="2" charset="-79"/>
                <a:cs typeface="Aharoni" pitchFamily="2" charset="-79"/>
              </a:rPr>
              <a:t>Pace</a:t>
            </a:r>
            <a:endParaRPr lang="en-US" sz="5400" dirty="0">
              <a:latin typeface="Aharoni" pitchFamily="2" charset="-79"/>
              <a:cs typeface="Aharoni" pitchFamily="2" charset="-79"/>
            </a:endParaRPr>
          </a:p>
        </p:txBody>
      </p:sp>
      <p:sp>
        <p:nvSpPr>
          <p:cNvPr id="3" name="Content Placeholder 2"/>
          <p:cNvSpPr>
            <a:spLocks noGrp="1"/>
          </p:cNvSpPr>
          <p:nvPr>
            <p:ph idx="1"/>
          </p:nvPr>
        </p:nvSpPr>
        <p:spPr/>
        <p:txBody>
          <a:bodyPr/>
          <a:lstStyle/>
          <a:p>
            <a:pPr>
              <a:buNone/>
            </a:pPr>
            <a:r>
              <a:rPr lang="en-US" sz="4800" dirty="0" smtClean="0"/>
              <a:t>2 </a:t>
            </a:r>
            <a:r>
              <a:rPr lang="en-US" sz="4800" dirty="0" err="1" smtClean="0"/>
              <a:t>Vokis</a:t>
            </a:r>
            <a:endParaRPr lang="en-US" sz="4800" dirty="0" smtClean="0"/>
          </a:p>
          <a:p>
            <a:pPr>
              <a:buNone/>
            </a:pPr>
            <a:endParaRPr lang="en-US" dirty="0" smtClean="0"/>
          </a:p>
          <a:p>
            <a:pPr>
              <a:buNone/>
            </a:pPr>
            <a:endParaRPr lang="en-US" dirty="0" smtClean="0"/>
          </a:p>
          <a:p>
            <a:pPr>
              <a:buNone/>
            </a:pPr>
            <a:endParaRPr lang="en-US" dirty="0" smtClean="0"/>
          </a:p>
          <a:p>
            <a:pPr>
              <a:buNone/>
            </a:pPr>
            <a:r>
              <a:rPr lang="en-US" dirty="0" smtClean="0">
                <a:hlinkClick r:id="rId3"/>
              </a:rPr>
              <a:t>http://www.voki.com/pickup.php?scid=6851210&amp;height=267&amp;width=200</a:t>
            </a:r>
            <a:endParaRPr lang="en-US" dirty="0" smtClean="0"/>
          </a:p>
          <a:p>
            <a:pPr>
              <a:buNone/>
            </a:pPr>
            <a:endParaRPr lang="en-US" dirty="0"/>
          </a:p>
        </p:txBody>
      </p:sp>
      <p:sp>
        <p:nvSpPr>
          <p:cNvPr id="6" name="Rectangle 5"/>
          <p:cNvSpPr/>
          <p:nvPr/>
        </p:nvSpPr>
        <p:spPr>
          <a:xfrm>
            <a:off x="762000" y="2819400"/>
            <a:ext cx="4800600" cy="1815882"/>
          </a:xfrm>
          <a:prstGeom prst="rect">
            <a:avLst/>
          </a:prstGeom>
        </p:spPr>
        <p:txBody>
          <a:bodyPr wrap="square">
            <a:spAutoFit/>
          </a:bodyPr>
          <a:lstStyle/>
          <a:p>
            <a:r>
              <a:rPr lang="en-US" sz="2800" dirty="0" smtClean="0">
                <a:hlinkClick r:id="rId4"/>
              </a:rPr>
              <a:t>http://www.voki.com/pickup.php?scid=6851174&amp;height=267&amp;width=200</a:t>
            </a:r>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chemeClr val="bg1"/>
                </a:solidFill>
              </a:rPr>
              <a:t>There are several parts to a plant cell involved in food production. The mitochondrion converts food into usable energy and the vacuoles are holding bins for food water and wastes. The chloroplasts also help in food production by creating food for the cell from sunlight.</a:t>
            </a:r>
            <a:endParaRPr lang="en-US" dirty="0">
              <a:solidFill>
                <a:schemeClr val="bg1"/>
              </a:solidFill>
            </a:endParaRPr>
          </a:p>
        </p:txBody>
      </p:sp>
      <p:sp>
        <p:nvSpPr>
          <p:cNvPr id="4" name="Title 1"/>
          <p:cNvSpPr>
            <a:spLocks noGrp="1"/>
          </p:cNvSpPr>
          <p:nvPr>
            <p:ph type="title"/>
          </p:nvPr>
        </p:nvSpPr>
        <p:spPr/>
        <p:txBody>
          <a:bodyPr>
            <a:normAutofit/>
          </a:bodyPr>
          <a:lstStyle/>
          <a:p>
            <a:r>
              <a:rPr lang="en-US" sz="4800" dirty="0" smtClean="0">
                <a:latin typeface="Aharoni" pitchFamily="2" charset="-79"/>
                <a:cs typeface="Aharoni" pitchFamily="2" charset="-79"/>
              </a:rPr>
              <a:t>Complexity (Biology)</a:t>
            </a:r>
            <a:endParaRPr lang="en-US" sz="4800" dirty="0">
              <a:latin typeface="Aharoni" pitchFamily="2" charset="-79"/>
              <a:cs typeface="Aharoni" pitchFamily="2" charset="-79"/>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Aharoni" pitchFamily="2" charset="-79"/>
                <a:cs typeface="Aharoni" pitchFamily="2" charset="-79"/>
              </a:rPr>
              <a:t>Complexity</a:t>
            </a:r>
            <a:endParaRPr lang="en-US" sz="4800" dirty="0">
              <a:latin typeface="Aharoni" pitchFamily="2" charset="-79"/>
              <a:cs typeface="Aharoni" pitchFamily="2" charset="-79"/>
            </a:endParaRPr>
          </a:p>
        </p:txBody>
      </p:sp>
      <p:sp>
        <p:nvSpPr>
          <p:cNvPr id="3" name="Content Placeholder 2"/>
          <p:cNvSpPr>
            <a:spLocks noGrp="1"/>
          </p:cNvSpPr>
          <p:nvPr>
            <p:ph idx="1"/>
          </p:nvPr>
        </p:nvSpPr>
        <p:spPr/>
        <p:txBody>
          <a:bodyPr/>
          <a:lstStyle/>
          <a:p>
            <a:endParaRPr lang="en-US" dirty="0"/>
          </a:p>
        </p:txBody>
      </p:sp>
      <p:pic>
        <p:nvPicPr>
          <p:cNvPr id="16386" name="Picture 2" descr="http://www.bigelow.org/foodweb/plant_cell.jpg"/>
          <p:cNvPicPr>
            <a:picLocks noChangeAspect="1" noChangeArrowheads="1"/>
          </p:cNvPicPr>
          <p:nvPr/>
        </p:nvPicPr>
        <p:blipFill>
          <a:blip r:embed="rId3" cstate="print"/>
          <a:srcRect/>
          <a:stretch>
            <a:fillRect/>
          </a:stretch>
        </p:blipFill>
        <p:spPr bwMode="auto">
          <a:xfrm>
            <a:off x="1524000" y="1355649"/>
            <a:ext cx="6172200" cy="550235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407</TotalTime>
  <Words>1137</Words>
  <Application>Microsoft Office PowerPoint</Application>
  <PresentationFormat>On-screen Show (4:3)</PresentationFormat>
  <Paragraphs>183</Paragraphs>
  <Slides>29</Slides>
  <Notes>13</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AbcPrint</vt:lpstr>
      <vt:lpstr>Aharoni</vt:lpstr>
      <vt:lpstr>Arial</vt:lpstr>
      <vt:lpstr>Calibri</vt:lpstr>
      <vt:lpstr>Comic Sans MS</vt:lpstr>
      <vt:lpstr>Times New Roman</vt:lpstr>
      <vt:lpstr>Wingdings 2</vt:lpstr>
      <vt:lpstr>Office Theme</vt:lpstr>
      <vt:lpstr>Revised Comprehensible Input Presentation</vt:lpstr>
      <vt:lpstr>Training Objective</vt:lpstr>
      <vt:lpstr>Why don’t students understand what I’m teaching?</vt:lpstr>
      <vt:lpstr>Dynamics of ZPD</vt:lpstr>
      <vt:lpstr>Comprehensible Input</vt:lpstr>
      <vt:lpstr>Appropriate Speech</vt:lpstr>
      <vt:lpstr>Pace</vt:lpstr>
      <vt:lpstr>Complexity (Biology)</vt:lpstr>
      <vt:lpstr>Complexity</vt:lpstr>
      <vt:lpstr>PowerPoint Presentation</vt:lpstr>
      <vt:lpstr>Complexity (Geometry)</vt:lpstr>
      <vt:lpstr>Model &amp; Label</vt:lpstr>
      <vt:lpstr>Add in set of slides from DPI </vt:lpstr>
      <vt:lpstr>What makes this complex?</vt:lpstr>
      <vt:lpstr>Idioms</vt:lpstr>
      <vt:lpstr>Building Background</vt:lpstr>
      <vt:lpstr>Multiple Meaning Words</vt:lpstr>
      <vt:lpstr>Explanation of  Academic Tasks</vt:lpstr>
      <vt:lpstr>Oral &amp; Written Directions</vt:lpstr>
      <vt:lpstr>Model</vt:lpstr>
      <vt:lpstr>Review Academic Vocabulary</vt:lpstr>
      <vt:lpstr>PowerPoint Presentation</vt:lpstr>
      <vt:lpstr>Graphic Organizers</vt:lpstr>
      <vt:lpstr>Hands-on Activities</vt:lpstr>
      <vt:lpstr>Get students to elaborate</vt:lpstr>
      <vt:lpstr>Group Work/Interaction</vt:lpstr>
      <vt:lpstr>Informal Assessment</vt:lpstr>
      <vt:lpstr>Tell a Story</vt:lpstr>
      <vt:lpstr>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Revised Comprehensible Input &amp; Lesson Delivery</dc:title>
  <dc:creator>User</dc:creator>
  <cp:lastModifiedBy>Staff</cp:lastModifiedBy>
  <cp:revision>27</cp:revision>
  <dcterms:created xsi:type="dcterms:W3CDTF">2012-10-11T13:17:25Z</dcterms:created>
  <dcterms:modified xsi:type="dcterms:W3CDTF">2014-11-18T23:46:30Z</dcterms:modified>
</cp:coreProperties>
</file>